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98" r:id="rId3"/>
    <p:sldId id="299" r:id="rId4"/>
    <p:sldId id="262" r:id="rId5"/>
    <p:sldId id="264" r:id="rId6"/>
    <p:sldId id="265" r:id="rId7"/>
    <p:sldId id="266" r:id="rId8"/>
    <p:sldId id="301" r:id="rId9"/>
    <p:sldId id="300" r:id="rId10"/>
    <p:sldId id="303" r:id="rId11"/>
    <p:sldId id="267" r:id="rId12"/>
    <p:sldId id="268" r:id="rId13"/>
    <p:sldId id="302" r:id="rId14"/>
    <p:sldId id="304"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97" r:id="rId32"/>
    <p:sldId id="285" r:id="rId33"/>
    <p:sldId id="286" r:id="rId34"/>
    <p:sldId id="287" r:id="rId35"/>
    <p:sldId id="289" r:id="rId36"/>
    <p:sldId id="288" r:id="rId37"/>
    <p:sldId id="290" r:id="rId38"/>
    <p:sldId id="291" r:id="rId39"/>
    <p:sldId id="292" r:id="rId40"/>
    <p:sldId id="293" r:id="rId41"/>
    <p:sldId id="294" r:id="rId42"/>
    <p:sldId id="295" r:id="rId43"/>
    <p:sldId id="296" r:id="rId44"/>
    <p:sldId id="257" r:id="rId45"/>
  </p:sldIdLst>
  <p:sldSz cx="10688638" cy="7562850"/>
  <p:notesSz cx="6858000" cy="9144000"/>
  <p:defaultTextStyle>
    <a:defPPr>
      <a:defRPr lang="en-US"/>
    </a:defPPr>
    <a:lvl1pPr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1pPr>
    <a:lvl2pPr marL="520700" indent="-63500"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2pPr>
    <a:lvl3pPr marL="1041400" indent="-127000"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3pPr>
    <a:lvl4pPr marL="1563688" indent="-192088"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4pPr>
    <a:lvl5pPr marL="2084388" indent="-255588" algn="l" defTabSz="520700" rtl="0" eaLnBrk="0" fontAlgn="base" hangingPunct="0">
      <a:spcBef>
        <a:spcPct val="0"/>
      </a:spcBef>
      <a:spcAft>
        <a:spcPct val="0"/>
      </a:spcAft>
      <a:defRPr sz="2100" kern="1200">
        <a:solidFill>
          <a:schemeClr val="tx1"/>
        </a:solidFill>
        <a:latin typeface="Calibri" panose="020F0502020204030204" pitchFamily="34" charset="0"/>
        <a:ea typeface="ＭＳ Ｐゴシック" panose="020B0600070205080204" pitchFamily="34" charset="-128"/>
        <a:cs typeface="+mn-cs"/>
      </a:defRPr>
    </a:lvl5pPr>
    <a:lvl6pPr marL="2286000" algn="l" defTabSz="914400" rtl="0" eaLnBrk="1" latinLnBrk="0" hangingPunct="1">
      <a:defRPr sz="2100" kern="1200">
        <a:solidFill>
          <a:schemeClr val="tx1"/>
        </a:solidFill>
        <a:latin typeface="Calibri" panose="020F0502020204030204" pitchFamily="34" charset="0"/>
        <a:ea typeface="ＭＳ Ｐゴシック" panose="020B0600070205080204" pitchFamily="34" charset="-128"/>
        <a:cs typeface="+mn-cs"/>
      </a:defRPr>
    </a:lvl6pPr>
    <a:lvl7pPr marL="2743200" algn="l" defTabSz="914400" rtl="0" eaLnBrk="1" latinLnBrk="0" hangingPunct="1">
      <a:defRPr sz="2100" kern="1200">
        <a:solidFill>
          <a:schemeClr val="tx1"/>
        </a:solidFill>
        <a:latin typeface="Calibri" panose="020F0502020204030204" pitchFamily="34" charset="0"/>
        <a:ea typeface="ＭＳ Ｐゴシック" panose="020B0600070205080204" pitchFamily="34" charset="-128"/>
        <a:cs typeface="+mn-cs"/>
      </a:defRPr>
    </a:lvl7pPr>
    <a:lvl8pPr marL="3200400" algn="l" defTabSz="914400" rtl="0" eaLnBrk="1" latinLnBrk="0" hangingPunct="1">
      <a:defRPr sz="2100" kern="1200">
        <a:solidFill>
          <a:schemeClr val="tx1"/>
        </a:solidFill>
        <a:latin typeface="Calibri" panose="020F0502020204030204" pitchFamily="34" charset="0"/>
        <a:ea typeface="ＭＳ Ｐゴシック" panose="020B0600070205080204" pitchFamily="34" charset="-128"/>
        <a:cs typeface="+mn-cs"/>
      </a:defRPr>
    </a:lvl8pPr>
    <a:lvl9pPr marL="3657600" algn="l" defTabSz="914400" rtl="0" eaLnBrk="1" latinLnBrk="0" hangingPunct="1">
      <a:defRPr sz="2100" kern="1200">
        <a:solidFill>
          <a:schemeClr val="tx1"/>
        </a:solidFill>
        <a:latin typeface="Calibri" panose="020F050202020403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382">
          <p15:clr>
            <a:srgbClr val="A4A3A4"/>
          </p15:clr>
        </p15:guide>
        <p15:guide id="2" pos="336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9B8"/>
    <a:srgbClr val="9465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50" d="100"/>
          <a:sy n="50" d="100"/>
        </p:scale>
        <p:origin x="2078" y="401"/>
      </p:cViewPr>
      <p:guideLst>
        <p:guide orient="horz" pos="2382"/>
        <p:guide pos="336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1648" y="2349386"/>
            <a:ext cx="9085342" cy="1621111"/>
          </a:xfrm>
        </p:spPr>
        <p:txBody>
          <a:bodyPr/>
          <a:lstStyle/>
          <a:p>
            <a:r>
              <a:rPr lang="en-US"/>
              <a:t>Click to edit Master title style</a:t>
            </a:r>
          </a:p>
        </p:txBody>
      </p:sp>
      <p:sp>
        <p:nvSpPr>
          <p:cNvPr id="3" name="Subtitle 2"/>
          <p:cNvSpPr>
            <a:spLocks noGrp="1"/>
          </p:cNvSpPr>
          <p:nvPr>
            <p:ph type="subTitle" idx="1"/>
          </p:nvPr>
        </p:nvSpPr>
        <p:spPr>
          <a:xfrm>
            <a:off x="1603296" y="4285615"/>
            <a:ext cx="7482047" cy="1932728"/>
          </a:xfrm>
        </p:spPr>
        <p:txBody>
          <a:bodyPr/>
          <a:lstStyle>
            <a:lvl1pPr marL="0" indent="0" algn="ctr">
              <a:buNone/>
              <a:defRPr>
                <a:solidFill>
                  <a:schemeClr val="tx1">
                    <a:tint val="75000"/>
                  </a:schemeClr>
                </a:solidFill>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D94F0C8D-79A9-3472-F3D0-A1BF56C73A22}"/>
              </a:ext>
            </a:extLst>
          </p:cNvPr>
          <p:cNvSpPr>
            <a:spLocks noGrp="1"/>
          </p:cNvSpPr>
          <p:nvPr>
            <p:ph type="dt" sz="half" idx="10"/>
          </p:nvPr>
        </p:nvSpPr>
        <p:spPr/>
        <p:txBody>
          <a:bodyPr/>
          <a:lstStyle>
            <a:lvl1pPr>
              <a:defRPr/>
            </a:lvl1pPr>
          </a:lstStyle>
          <a:p>
            <a:pPr>
              <a:defRPr/>
            </a:pPr>
            <a:fld id="{2D56C4D3-2016-48B8-8FCC-C20BD3341DE5}" type="datetime1">
              <a:rPr lang="en-US"/>
              <a:pPr>
                <a:defRPr/>
              </a:pPr>
              <a:t>3/20/2023</a:t>
            </a:fld>
            <a:endParaRPr lang="en-US"/>
          </a:p>
        </p:txBody>
      </p:sp>
      <p:sp>
        <p:nvSpPr>
          <p:cNvPr id="5" name="Footer Placeholder 4">
            <a:extLst>
              <a:ext uri="{FF2B5EF4-FFF2-40B4-BE49-F238E27FC236}">
                <a16:creationId xmlns:a16="http://schemas.microsoft.com/office/drawing/2014/main" id="{3756C23C-80E6-4CE0-EFAE-A0D3CA438AF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5D5FC1E-9A5A-90C7-3690-37E74A1E11D7}"/>
              </a:ext>
            </a:extLst>
          </p:cNvPr>
          <p:cNvSpPr>
            <a:spLocks noGrp="1"/>
          </p:cNvSpPr>
          <p:nvPr>
            <p:ph type="sldNum" sz="quarter" idx="12"/>
          </p:nvPr>
        </p:nvSpPr>
        <p:spPr/>
        <p:txBody>
          <a:bodyPr/>
          <a:lstStyle>
            <a:lvl1pPr>
              <a:defRPr/>
            </a:lvl1pPr>
          </a:lstStyle>
          <a:p>
            <a:fld id="{A5A846BE-C391-44CC-A3E1-519D3494415C}" type="slidenum">
              <a:rPr lang="en-US" altLang="en-US"/>
              <a:pPr/>
              <a:t>‹#›</a:t>
            </a:fld>
            <a:endParaRPr lang="en-US" altLang="en-US"/>
          </a:p>
        </p:txBody>
      </p:sp>
    </p:spTree>
    <p:extLst>
      <p:ext uri="{BB962C8B-B14F-4D97-AF65-F5344CB8AC3E}">
        <p14:creationId xmlns:p14="http://schemas.microsoft.com/office/powerpoint/2010/main" val="19108794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97F18B-7245-5E7E-319C-9C36765CECD0}"/>
              </a:ext>
            </a:extLst>
          </p:cNvPr>
          <p:cNvSpPr>
            <a:spLocks noGrp="1"/>
          </p:cNvSpPr>
          <p:nvPr>
            <p:ph type="dt" sz="half" idx="10"/>
          </p:nvPr>
        </p:nvSpPr>
        <p:spPr/>
        <p:txBody>
          <a:bodyPr/>
          <a:lstStyle>
            <a:lvl1pPr>
              <a:defRPr/>
            </a:lvl1pPr>
          </a:lstStyle>
          <a:p>
            <a:pPr>
              <a:defRPr/>
            </a:pPr>
            <a:fld id="{1108D917-4101-4A0C-9707-69394F289789}" type="datetime1">
              <a:rPr lang="en-US"/>
              <a:pPr>
                <a:defRPr/>
              </a:pPr>
              <a:t>3/20/2023</a:t>
            </a:fld>
            <a:endParaRPr lang="en-US"/>
          </a:p>
        </p:txBody>
      </p:sp>
      <p:sp>
        <p:nvSpPr>
          <p:cNvPr id="5" name="Footer Placeholder 4">
            <a:extLst>
              <a:ext uri="{FF2B5EF4-FFF2-40B4-BE49-F238E27FC236}">
                <a16:creationId xmlns:a16="http://schemas.microsoft.com/office/drawing/2014/main" id="{6E334EB9-840B-17A2-4584-308EDE2B5BF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D03105ED-EE6A-188B-1DC4-3C4B6591F7CD}"/>
              </a:ext>
            </a:extLst>
          </p:cNvPr>
          <p:cNvSpPr>
            <a:spLocks noGrp="1"/>
          </p:cNvSpPr>
          <p:nvPr>
            <p:ph type="sldNum" sz="quarter" idx="12"/>
          </p:nvPr>
        </p:nvSpPr>
        <p:spPr/>
        <p:txBody>
          <a:bodyPr/>
          <a:lstStyle>
            <a:lvl1pPr>
              <a:defRPr/>
            </a:lvl1pPr>
          </a:lstStyle>
          <a:p>
            <a:fld id="{C0E6045C-8D0E-48A6-9AC9-F671FF4B8C9D}" type="slidenum">
              <a:rPr lang="en-US" altLang="en-US"/>
              <a:pPr/>
              <a:t>‹#›</a:t>
            </a:fld>
            <a:endParaRPr lang="en-US" altLang="en-US"/>
          </a:p>
        </p:txBody>
      </p:sp>
    </p:spTree>
    <p:extLst>
      <p:ext uri="{BB962C8B-B14F-4D97-AF65-F5344CB8AC3E}">
        <p14:creationId xmlns:p14="http://schemas.microsoft.com/office/powerpoint/2010/main" val="1342007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749262" y="302865"/>
            <a:ext cx="2404944" cy="645293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34432" y="302865"/>
            <a:ext cx="7036687" cy="645293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8772E3-D0DA-D02C-C16A-893B23E82D36}"/>
              </a:ext>
            </a:extLst>
          </p:cNvPr>
          <p:cNvSpPr>
            <a:spLocks noGrp="1"/>
          </p:cNvSpPr>
          <p:nvPr>
            <p:ph type="dt" sz="half" idx="10"/>
          </p:nvPr>
        </p:nvSpPr>
        <p:spPr/>
        <p:txBody>
          <a:bodyPr/>
          <a:lstStyle>
            <a:lvl1pPr>
              <a:defRPr/>
            </a:lvl1pPr>
          </a:lstStyle>
          <a:p>
            <a:pPr>
              <a:defRPr/>
            </a:pPr>
            <a:fld id="{AC49B526-0321-4F84-B6B2-C573E8344F10}" type="datetime1">
              <a:rPr lang="en-US"/>
              <a:pPr>
                <a:defRPr/>
              </a:pPr>
              <a:t>3/20/2023</a:t>
            </a:fld>
            <a:endParaRPr lang="en-US"/>
          </a:p>
        </p:txBody>
      </p:sp>
      <p:sp>
        <p:nvSpPr>
          <p:cNvPr id="5" name="Footer Placeholder 4">
            <a:extLst>
              <a:ext uri="{FF2B5EF4-FFF2-40B4-BE49-F238E27FC236}">
                <a16:creationId xmlns:a16="http://schemas.microsoft.com/office/drawing/2014/main" id="{15B529C1-C41D-8307-A60F-BCE74EBC9BFE}"/>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9633D1B0-FB93-2088-48E1-E8ECD2A1B6D3}"/>
              </a:ext>
            </a:extLst>
          </p:cNvPr>
          <p:cNvSpPr>
            <a:spLocks noGrp="1"/>
          </p:cNvSpPr>
          <p:nvPr>
            <p:ph type="sldNum" sz="quarter" idx="12"/>
          </p:nvPr>
        </p:nvSpPr>
        <p:spPr/>
        <p:txBody>
          <a:bodyPr/>
          <a:lstStyle>
            <a:lvl1pPr>
              <a:defRPr/>
            </a:lvl1pPr>
          </a:lstStyle>
          <a:p>
            <a:fld id="{6B14B2AB-D428-4DD8-A321-F90E48343842}" type="slidenum">
              <a:rPr lang="en-US" altLang="en-US"/>
              <a:pPr/>
              <a:t>‹#›</a:t>
            </a:fld>
            <a:endParaRPr lang="en-US" altLang="en-US"/>
          </a:p>
        </p:txBody>
      </p:sp>
    </p:spTree>
    <p:extLst>
      <p:ext uri="{BB962C8B-B14F-4D97-AF65-F5344CB8AC3E}">
        <p14:creationId xmlns:p14="http://schemas.microsoft.com/office/powerpoint/2010/main" val="3961630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3" name="Picture 1" descr="Background 02.jpg">
            <a:extLst>
              <a:ext uri="{FF2B5EF4-FFF2-40B4-BE49-F238E27FC236}">
                <a16:creationId xmlns:a16="http://schemas.microsoft.com/office/drawing/2014/main" id="{DEF13479-084A-40BD-753D-644EE1BC126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5875"/>
            <a:ext cx="10688638" cy="712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BAC3FFDB-6F8C-777B-2B85-587858BEE557}"/>
              </a:ext>
            </a:extLst>
          </p:cNvPr>
          <p:cNvSpPr/>
          <p:nvPr userDrawn="1"/>
        </p:nvSpPr>
        <p:spPr>
          <a:xfrm>
            <a:off x="0" y="5688013"/>
            <a:ext cx="10688638" cy="1874837"/>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id-ID" sz="2316"/>
          </a:p>
        </p:txBody>
      </p:sp>
      <p:sp>
        <p:nvSpPr>
          <p:cNvPr id="2" name="Title 1"/>
          <p:cNvSpPr>
            <a:spLocks noGrp="1"/>
          </p:cNvSpPr>
          <p:nvPr>
            <p:ph type="title"/>
          </p:nvPr>
        </p:nvSpPr>
        <p:spPr>
          <a:xfrm>
            <a:off x="2234222" y="2272657"/>
            <a:ext cx="7992064" cy="873497"/>
          </a:xfrm>
        </p:spPr>
        <p:txBody>
          <a:bodyPr>
            <a:normAutofit/>
          </a:bodyPr>
          <a:lstStyle>
            <a:lvl1pPr algn="l">
              <a:defRPr sz="3308" b="1">
                <a:solidFill>
                  <a:srgbClr val="0079B8"/>
                </a:solidFill>
                <a:latin typeface="Open Sans"/>
              </a:defRPr>
            </a:lvl1pPr>
          </a:lstStyle>
          <a:p>
            <a:r>
              <a:rPr lang="en-US"/>
              <a:t>Click to edit Master title style</a:t>
            </a:r>
            <a:endParaRPr lang="id-ID" dirty="0"/>
          </a:p>
        </p:txBody>
      </p:sp>
      <p:sp>
        <p:nvSpPr>
          <p:cNvPr id="14" name="Content Placeholder 2"/>
          <p:cNvSpPr>
            <a:spLocks noGrp="1"/>
          </p:cNvSpPr>
          <p:nvPr>
            <p:ph idx="1"/>
          </p:nvPr>
        </p:nvSpPr>
        <p:spPr>
          <a:xfrm>
            <a:off x="2234222" y="3781426"/>
            <a:ext cx="7992064" cy="3352910"/>
          </a:xfrm>
        </p:spPr>
        <p:txBody>
          <a:bodyPr/>
          <a:lstStyle>
            <a:lvl1pPr>
              <a:defRPr>
                <a:latin typeface="Open Sans"/>
              </a:defRPr>
            </a:lvl1pPr>
            <a:lvl2pPr>
              <a:defRPr>
                <a:latin typeface="Open Sans"/>
              </a:defRPr>
            </a:lvl2pPr>
            <a:lvl3pPr>
              <a:defRPr>
                <a:latin typeface="Open Sans"/>
              </a:defRPr>
            </a:lvl3pPr>
            <a:lvl4pPr>
              <a:defRPr>
                <a:latin typeface="Open Sans"/>
              </a:defRPr>
            </a:lvl4pPr>
            <a:lvl5pPr>
              <a:defRPr>
                <a:latin typeface="Open San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16" name="Subtitle 2"/>
          <p:cNvSpPr>
            <a:spLocks noGrp="1"/>
          </p:cNvSpPr>
          <p:nvPr>
            <p:ph type="subTitle" idx="13"/>
          </p:nvPr>
        </p:nvSpPr>
        <p:spPr>
          <a:xfrm>
            <a:off x="2229960" y="3146154"/>
            <a:ext cx="7996326" cy="555862"/>
          </a:xfrm>
        </p:spPr>
        <p:txBody>
          <a:bodyPr rtlCol="0" anchor="ctr">
            <a:normAutofit/>
          </a:bodyPr>
          <a:lstStyle>
            <a:lvl1pPr>
              <a:defRPr lang="id-ID" sz="2426" b="1" dirty="0">
                <a:solidFill>
                  <a:srgbClr val="0079B8"/>
                </a:solidFill>
                <a:latin typeface="Open Sans"/>
                <a:ea typeface="+mj-ea"/>
                <a:cs typeface="+mj-cs"/>
              </a:defRPr>
            </a:lvl1pPr>
          </a:lstStyle>
          <a:p>
            <a:pPr lvl="0"/>
            <a:r>
              <a:rPr lang="en-US"/>
              <a:t>Click to edit Master subtitle style</a:t>
            </a:r>
            <a:endParaRPr lang="id-ID" dirty="0"/>
          </a:p>
        </p:txBody>
      </p:sp>
      <p:sp>
        <p:nvSpPr>
          <p:cNvPr id="5" name="Date Placeholder 3">
            <a:extLst>
              <a:ext uri="{FF2B5EF4-FFF2-40B4-BE49-F238E27FC236}">
                <a16:creationId xmlns:a16="http://schemas.microsoft.com/office/drawing/2014/main" id="{EA79B56E-4D7F-7B79-1E02-DB51384CD3E6}"/>
              </a:ext>
            </a:extLst>
          </p:cNvPr>
          <p:cNvSpPr>
            <a:spLocks noGrp="1"/>
          </p:cNvSpPr>
          <p:nvPr>
            <p:ph type="dt" sz="half" idx="14"/>
          </p:nvPr>
        </p:nvSpPr>
        <p:spPr/>
        <p:txBody>
          <a:bodyPr/>
          <a:lstStyle>
            <a:lvl1pPr>
              <a:defRPr/>
            </a:lvl1pPr>
          </a:lstStyle>
          <a:p>
            <a:pPr>
              <a:defRPr/>
            </a:pPr>
            <a:fld id="{5F12EEEE-8C92-433E-9CA0-3D80150DC1D3}" type="datetimeFigureOut">
              <a:rPr lang="id-ID"/>
              <a:pPr>
                <a:defRPr/>
              </a:pPr>
              <a:t>20/03/2023</a:t>
            </a:fld>
            <a:endParaRPr lang="id-ID"/>
          </a:p>
        </p:txBody>
      </p:sp>
      <p:sp>
        <p:nvSpPr>
          <p:cNvPr id="6" name="Footer Placeholder 4">
            <a:extLst>
              <a:ext uri="{FF2B5EF4-FFF2-40B4-BE49-F238E27FC236}">
                <a16:creationId xmlns:a16="http://schemas.microsoft.com/office/drawing/2014/main" id="{B3F26278-88BE-925D-8AC7-E134ED96C904}"/>
              </a:ext>
            </a:extLst>
          </p:cNvPr>
          <p:cNvSpPr>
            <a:spLocks noGrp="1"/>
          </p:cNvSpPr>
          <p:nvPr>
            <p:ph type="ftr" sz="quarter" idx="15"/>
          </p:nvPr>
        </p:nvSpPr>
        <p:spPr/>
        <p:txBody>
          <a:bodyPr/>
          <a:lstStyle>
            <a:lvl1pPr>
              <a:defRPr/>
            </a:lvl1pPr>
          </a:lstStyle>
          <a:p>
            <a:pPr>
              <a:defRPr/>
            </a:pPr>
            <a:endParaRPr lang="id-ID"/>
          </a:p>
        </p:txBody>
      </p:sp>
      <p:sp>
        <p:nvSpPr>
          <p:cNvPr id="7" name="Slide Number Placeholder 5">
            <a:extLst>
              <a:ext uri="{FF2B5EF4-FFF2-40B4-BE49-F238E27FC236}">
                <a16:creationId xmlns:a16="http://schemas.microsoft.com/office/drawing/2014/main" id="{59FF4B0B-4525-1256-2115-3EF597C401DA}"/>
              </a:ext>
            </a:extLst>
          </p:cNvPr>
          <p:cNvSpPr>
            <a:spLocks noGrp="1"/>
          </p:cNvSpPr>
          <p:nvPr>
            <p:ph type="sldNum" sz="quarter" idx="16"/>
          </p:nvPr>
        </p:nvSpPr>
        <p:spPr/>
        <p:txBody>
          <a:bodyPr/>
          <a:lstStyle>
            <a:lvl1pPr>
              <a:defRPr/>
            </a:lvl1pPr>
          </a:lstStyle>
          <a:p>
            <a:fld id="{EB990FC3-31F9-4BC3-B0B1-787E8F82BC9B}" type="slidenum">
              <a:rPr lang="id-ID" altLang="en-US"/>
              <a:pPr/>
              <a:t>‹#›</a:t>
            </a:fld>
            <a:endParaRPr lang="id-ID" altLang="en-US"/>
          </a:p>
        </p:txBody>
      </p:sp>
    </p:spTree>
    <p:extLst>
      <p:ext uri="{BB962C8B-B14F-4D97-AF65-F5344CB8AC3E}">
        <p14:creationId xmlns:p14="http://schemas.microsoft.com/office/powerpoint/2010/main" val="24741337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pic>
        <p:nvPicPr>
          <p:cNvPr id="3" name="Picture 1" descr="Background 02.jpg">
            <a:extLst>
              <a:ext uri="{FF2B5EF4-FFF2-40B4-BE49-F238E27FC236}">
                <a16:creationId xmlns:a16="http://schemas.microsoft.com/office/drawing/2014/main" id="{6A6E204B-0D91-D6DB-0938-BD3D15C5FFE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5875"/>
            <a:ext cx="10688638" cy="712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8A665763-C9F1-B8F5-D9BD-838FA065F6A1}"/>
              </a:ext>
            </a:extLst>
          </p:cNvPr>
          <p:cNvSpPr/>
          <p:nvPr userDrawn="1"/>
        </p:nvSpPr>
        <p:spPr>
          <a:xfrm>
            <a:off x="0" y="5688013"/>
            <a:ext cx="10688638" cy="1874837"/>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lIns="104287" tIns="52144" rIns="104287" bIns="52144" anchor="ctr"/>
          <a:lstStyle/>
          <a:p>
            <a:pPr algn="ctr" eaLnBrk="1" hangingPunct="1">
              <a:defRPr/>
            </a:pPr>
            <a:endParaRPr lang="id-ID"/>
          </a:p>
        </p:txBody>
      </p:sp>
      <p:sp>
        <p:nvSpPr>
          <p:cNvPr id="2" name="Title 1"/>
          <p:cNvSpPr>
            <a:spLocks noGrp="1"/>
          </p:cNvSpPr>
          <p:nvPr>
            <p:ph type="title"/>
          </p:nvPr>
        </p:nvSpPr>
        <p:spPr>
          <a:xfrm>
            <a:off x="2234222" y="2272657"/>
            <a:ext cx="7992064" cy="873497"/>
          </a:xfrm>
        </p:spPr>
        <p:txBody>
          <a:bodyPr>
            <a:normAutofit/>
          </a:bodyPr>
          <a:lstStyle>
            <a:lvl1pPr algn="l">
              <a:defRPr sz="3400" b="1">
                <a:solidFill>
                  <a:srgbClr val="0079B8"/>
                </a:solidFill>
                <a:latin typeface="Open Sans"/>
              </a:defRPr>
            </a:lvl1pPr>
          </a:lstStyle>
          <a:p>
            <a:r>
              <a:rPr lang="en-US"/>
              <a:t>Click to edit Master title style</a:t>
            </a:r>
            <a:endParaRPr lang="id-ID" dirty="0"/>
          </a:p>
        </p:txBody>
      </p:sp>
      <p:sp>
        <p:nvSpPr>
          <p:cNvPr id="14" name="Content Placeholder 2"/>
          <p:cNvSpPr>
            <a:spLocks noGrp="1"/>
          </p:cNvSpPr>
          <p:nvPr>
            <p:ph idx="1"/>
          </p:nvPr>
        </p:nvSpPr>
        <p:spPr>
          <a:xfrm>
            <a:off x="2234222" y="3781426"/>
            <a:ext cx="7992064" cy="3352910"/>
          </a:xfrm>
        </p:spPr>
        <p:txBody>
          <a:bodyPr/>
          <a:lstStyle>
            <a:lvl1pPr>
              <a:defRPr>
                <a:latin typeface="Open Sans"/>
              </a:defRPr>
            </a:lvl1pPr>
            <a:lvl2pPr>
              <a:defRPr>
                <a:latin typeface="Open Sans"/>
              </a:defRPr>
            </a:lvl2pPr>
            <a:lvl3pPr>
              <a:defRPr>
                <a:latin typeface="Open Sans"/>
              </a:defRPr>
            </a:lvl3pPr>
            <a:lvl4pPr>
              <a:defRPr>
                <a:latin typeface="Open Sans"/>
              </a:defRPr>
            </a:lvl4pPr>
            <a:lvl5pPr>
              <a:defRPr>
                <a:latin typeface="Open San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16" name="Subtitle 2"/>
          <p:cNvSpPr>
            <a:spLocks noGrp="1"/>
          </p:cNvSpPr>
          <p:nvPr>
            <p:ph type="subTitle" idx="13"/>
          </p:nvPr>
        </p:nvSpPr>
        <p:spPr>
          <a:xfrm>
            <a:off x="2229960" y="3146154"/>
            <a:ext cx="7996326" cy="555862"/>
          </a:xfrm>
        </p:spPr>
        <p:txBody>
          <a:bodyPr rtlCol="0" anchor="ctr">
            <a:normAutofit/>
          </a:bodyPr>
          <a:lstStyle>
            <a:lvl1pPr>
              <a:defRPr lang="id-ID" sz="2500" b="1" dirty="0">
                <a:solidFill>
                  <a:srgbClr val="0079B8"/>
                </a:solidFill>
                <a:latin typeface="Open Sans"/>
                <a:ea typeface="+mj-ea"/>
                <a:cs typeface="+mj-cs"/>
              </a:defRPr>
            </a:lvl1pPr>
          </a:lstStyle>
          <a:p>
            <a:pPr lvl="0"/>
            <a:r>
              <a:rPr lang="en-US"/>
              <a:t>Click to edit Master subtitle style</a:t>
            </a:r>
            <a:endParaRPr lang="id-ID" dirty="0"/>
          </a:p>
        </p:txBody>
      </p:sp>
      <p:sp>
        <p:nvSpPr>
          <p:cNvPr id="5" name="Date Placeholder 3">
            <a:extLst>
              <a:ext uri="{FF2B5EF4-FFF2-40B4-BE49-F238E27FC236}">
                <a16:creationId xmlns:a16="http://schemas.microsoft.com/office/drawing/2014/main" id="{4D043F40-68B1-6B8F-F638-83C975C2B201}"/>
              </a:ext>
            </a:extLst>
          </p:cNvPr>
          <p:cNvSpPr>
            <a:spLocks noGrp="1"/>
          </p:cNvSpPr>
          <p:nvPr>
            <p:ph type="dt" sz="half" idx="14"/>
          </p:nvPr>
        </p:nvSpPr>
        <p:spPr>
          <a:xfrm>
            <a:off x="534988" y="7116763"/>
            <a:ext cx="2493962" cy="403225"/>
          </a:xfrm>
        </p:spPr>
        <p:txBody>
          <a:bodyPr/>
          <a:lstStyle>
            <a:lvl1pPr>
              <a:defRPr/>
            </a:lvl1pPr>
          </a:lstStyle>
          <a:p>
            <a:pPr>
              <a:defRPr/>
            </a:pPr>
            <a:fld id="{5EF9B71C-2D91-4D15-BAB7-ADA66F828B46}" type="datetimeFigureOut">
              <a:rPr lang="id-ID"/>
              <a:pPr>
                <a:defRPr/>
              </a:pPr>
              <a:t>20/03/2023</a:t>
            </a:fld>
            <a:endParaRPr lang="id-ID"/>
          </a:p>
        </p:txBody>
      </p:sp>
      <p:sp>
        <p:nvSpPr>
          <p:cNvPr id="6" name="Footer Placeholder 4">
            <a:extLst>
              <a:ext uri="{FF2B5EF4-FFF2-40B4-BE49-F238E27FC236}">
                <a16:creationId xmlns:a16="http://schemas.microsoft.com/office/drawing/2014/main" id="{EE876217-2019-47C8-2AC8-183826C4C96D}"/>
              </a:ext>
            </a:extLst>
          </p:cNvPr>
          <p:cNvSpPr>
            <a:spLocks noGrp="1"/>
          </p:cNvSpPr>
          <p:nvPr>
            <p:ph type="ftr" sz="quarter" idx="15"/>
          </p:nvPr>
        </p:nvSpPr>
        <p:spPr>
          <a:xfrm>
            <a:off x="3651250" y="7116763"/>
            <a:ext cx="3386138" cy="403225"/>
          </a:xfrm>
        </p:spPr>
        <p:txBody>
          <a:bodyPr/>
          <a:lstStyle>
            <a:lvl1pPr>
              <a:defRPr/>
            </a:lvl1pPr>
          </a:lstStyle>
          <a:p>
            <a:pPr>
              <a:defRPr/>
            </a:pPr>
            <a:endParaRPr lang="id-ID"/>
          </a:p>
        </p:txBody>
      </p:sp>
      <p:sp>
        <p:nvSpPr>
          <p:cNvPr id="7" name="Slide Number Placeholder 5">
            <a:extLst>
              <a:ext uri="{FF2B5EF4-FFF2-40B4-BE49-F238E27FC236}">
                <a16:creationId xmlns:a16="http://schemas.microsoft.com/office/drawing/2014/main" id="{9FAF2F37-3847-5E0A-E997-BEABDFE043AB}"/>
              </a:ext>
            </a:extLst>
          </p:cNvPr>
          <p:cNvSpPr>
            <a:spLocks noGrp="1"/>
          </p:cNvSpPr>
          <p:nvPr>
            <p:ph type="sldNum" sz="quarter" idx="16"/>
          </p:nvPr>
        </p:nvSpPr>
        <p:spPr>
          <a:xfrm>
            <a:off x="7659688" y="7116763"/>
            <a:ext cx="2493962" cy="403225"/>
          </a:xfrm>
        </p:spPr>
        <p:txBody>
          <a:bodyPr/>
          <a:lstStyle>
            <a:lvl1pPr>
              <a:defRPr/>
            </a:lvl1pPr>
          </a:lstStyle>
          <a:p>
            <a:fld id="{41779F07-6EDE-4CFA-AE76-4FCC98A39222}" type="slidenum">
              <a:rPr lang="id-ID" altLang="en-US"/>
              <a:pPr/>
              <a:t>‹#›</a:t>
            </a:fld>
            <a:endParaRPr lang="id-ID" altLang="en-US"/>
          </a:p>
        </p:txBody>
      </p:sp>
    </p:spTree>
    <p:extLst>
      <p:ext uri="{BB962C8B-B14F-4D97-AF65-F5344CB8AC3E}">
        <p14:creationId xmlns:p14="http://schemas.microsoft.com/office/powerpoint/2010/main" val="29251601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493EB2-39FC-DCA0-8385-5F100F37E6B5}"/>
              </a:ext>
            </a:extLst>
          </p:cNvPr>
          <p:cNvSpPr>
            <a:spLocks noGrp="1"/>
          </p:cNvSpPr>
          <p:nvPr>
            <p:ph type="dt" sz="half" idx="10"/>
          </p:nvPr>
        </p:nvSpPr>
        <p:spPr/>
        <p:txBody>
          <a:bodyPr/>
          <a:lstStyle>
            <a:lvl1pPr>
              <a:defRPr/>
            </a:lvl1pPr>
          </a:lstStyle>
          <a:p>
            <a:pPr>
              <a:defRPr/>
            </a:pPr>
            <a:fld id="{01850DB6-C492-47B0-8A73-041E737058F5}" type="datetime1">
              <a:rPr lang="en-US"/>
              <a:pPr>
                <a:defRPr/>
              </a:pPr>
              <a:t>3/20/2023</a:t>
            </a:fld>
            <a:endParaRPr lang="en-US"/>
          </a:p>
        </p:txBody>
      </p:sp>
      <p:sp>
        <p:nvSpPr>
          <p:cNvPr id="5" name="Footer Placeholder 4">
            <a:extLst>
              <a:ext uri="{FF2B5EF4-FFF2-40B4-BE49-F238E27FC236}">
                <a16:creationId xmlns:a16="http://schemas.microsoft.com/office/drawing/2014/main" id="{AB788793-66C4-F1CE-74FC-3A01964837D4}"/>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D15C91B-7768-3F45-9BB7-BEFA3E1A9575}"/>
              </a:ext>
            </a:extLst>
          </p:cNvPr>
          <p:cNvSpPr>
            <a:spLocks noGrp="1"/>
          </p:cNvSpPr>
          <p:nvPr>
            <p:ph type="sldNum" sz="quarter" idx="12"/>
          </p:nvPr>
        </p:nvSpPr>
        <p:spPr/>
        <p:txBody>
          <a:bodyPr/>
          <a:lstStyle>
            <a:lvl1pPr>
              <a:defRPr/>
            </a:lvl1pPr>
          </a:lstStyle>
          <a:p>
            <a:fld id="{61D1E445-03A5-4CE5-BCF1-BA6422E81948}" type="slidenum">
              <a:rPr lang="en-US" altLang="en-US"/>
              <a:pPr/>
              <a:t>‹#›</a:t>
            </a:fld>
            <a:endParaRPr lang="en-US" altLang="en-US"/>
          </a:p>
        </p:txBody>
      </p:sp>
    </p:spTree>
    <p:extLst>
      <p:ext uri="{BB962C8B-B14F-4D97-AF65-F5344CB8AC3E}">
        <p14:creationId xmlns:p14="http://schemas.microsoft.com/office/powerpoint/2010/main" val="1099029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4329" y="4859832"/>
            <a:ext cx="9085342" cy="1502066"/>
          </a:xfrm>
        </p:spPr>
        <p:txBody>
          <a:bodyPr anchor="t"/>
          <a:lstStyle>
            <a:lvl1pPr algn="l">
              <a:defRPr sz="4600" b="1" cap="all"/>
            </a:lvl1pPr>
          </a:lstStyle>
          <a:p>
            <a:r>
              <a:rPr lang="en-US"/>
              <a:t>Click to edit Master title style</a:t>
            </a:r>
          </a:p>
        </p:txBody>
      </p:sp>
      <p:sp>
        <p:nvSpPr>
          <p:cNvPr id="3" name="Text Placeholder 2"/>
          <p:cNvSpPr>
            <a:spLocks noGrp="1"/>
          </p:cNvSpPr>
          <p:nvPr>
            <p:ph type="body" idx="1"/>
          </p:nvPr>
        </p:nvSpPr>
        <p:spPr>
          <a:xfrm>
            <a:off x="844329" y="3205459"/>
            <a:ext cx="9085342" cy="1654373"/>
          </a:xfrm>
        </p:spPr>
        <p:txBody>
          <a:bodyPr anchor="b"/>
          <a:lstStyle>
            <a:lvl1pPr marL="0" indent="0">
              <a:buNone/>
              <a:defRPr sz="2300">
                <a:solidFill>
                  <a:schemeClr val="tx1">
                    <a:tint val="75000"/>
                  </a:schemeClr>
                </a:solidFill>
              </a:defRPr>
            </a:lvl1pPr>
            <a:lvl2pPr marL="521437" indent="0">
              <a:buNone/>
              <a:defRPr sz="2100">
                <a:solidFill>
                  <a:schemeClr val="tx1">
                    <a:tint val="75000"/>
                  </a:schemeClr>
                </a:solidFill>
              </a:defRPr>
            </a:lvl2pPr>
            <a:lvl3pPr marL="1042873" indent="0">
              <a:buNone/>
              <a:defRPr sz="1800">
                <a:solidFill>
                  <a:schemeClr val="tx1">
                    <a:tint val="75000"/>
                  </a:schemeClr>
                </a:solidFill>
              </a:defRPr>
            </a:lvl3pPr>
            <a:lvl4pPr marL="1564310" indent="0">
              <a:buNone/>
              <a:defRPr sz="1600">
                <a:solidFill>
                  <a:schemeClr val="tx1">
                    <a:tint val="75000"/>
                  </a:schemeClr>
                </a:solidFill>
              </a:defRPr>
            </a:lvl4pPr>
            <a:lvl5pPr marL="2085746" indent="0">
              <a:buNone/>
              <a:defRPr sz="1600">
                <a:solidFill>
                  <a:schemeClr val="tx1">
                    <a:tint val="75000"/>
                  </a:schemeClr>
                </a:solidFill>
              </a:defRPr>
            </a:lvl5pPr>
            <a:lvl6pPr marL="2607183" indent="0">
              <a:buNone/>
              <a:defRPr sz="1600">
                <a:solidFill>
                  <a:schemeClr val="tx1">
                    <a:tint val="75000"/>
                  </a:schemeClr>
                </a:solidFill>
              </a:defRPr>
            </a:lvl6pPr>
            <a:lvl7pPr marL="3128620" indent="0">
              <a:buNone/>
              <a:defRPr sz="1600">
                <a:solidFill>
                  <a:schemeClr val="tx1">
                    <a:tint val="75000"/>
                  </a:schemeClr>
                </a:solidFill>
              </a:defRPr>
            </a:lvl7pPr>
            <a:lvl8pPr marL="3650056" indent="0">
              <a:buNone/>
              <a:defRPr sz="1600">
                <a:solidFill>
                  <a:schemeClr val="tx1">
                    <a:tint val="75000"/>
                  </a:schemeClr>
                </a:solidFill>
              </a:defRPr>
            </a:lvl8pPr>
            <a:lvl9pPr marL="4171493"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039760-D568-7384-8762-ED698F716EC3}"/>
              </a:ext>
            </a:extLst>
          </p:cNvPr>
          <p:cNvSpPr>
            <a:spLocks noGrp="1"/>
          </p:cNvSpPr>
          <p:nvPr>
            <p:ph type="dt" sz="half" idx="10"/>
          </p:nvPr>
        </p:nvSpPr>
        <p:spPr/>
        <p:txBody>
          <a:bodyPr/>
          <a:lstStyle>
            <a:lvl1pPr>
              <a:defRPr/>
            </a:lvl1pPr>
          </a:lstStyle>
          <a:p>
            <a:pPr>
              <a:defRPr/>
            </a:pPr>
            <a:fld id="{40A3EED2-4151-4791-A568-C3E4D1577AA1}" type="datetime1">
              <a:rPr lang="en-US"/>
              <a:pPr>
                <a:defRPr/>
              </a:pPr>
              <a:t>3/20/2023</a:t>
            </a:fld>
            <a:endParaRPr lang="en-US"/>
          </a:p>
        </p:txBody>
      </p:sp>
      <p:sp>
        <p:nvSpPr>
          <p:cNvPr id="5" name="Footer Placeholder 4">
            <a:extLst>
              <a:ext uri="{FF2B5EF4-FFF2-40B4-BE49-F238E27FC236}">
                <a16:creationId xmlns:a16="http://schemas.microsoft.com/office/drawing/2014/main" id="{37B32D30-99B1-479A-22AE-8082E0771F8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0562DA13-BAC1-2CAE-8783-4DC553CB1412}"/>
              </a:ext>
            </a:extLst>
          </p:cNvPr>
          <p:cNvSpPr>
            <a:spLocks noGrp="1"/>
          </p:cNvSpPr>
          <p:nvPr>
            <p:ph type="sldNum" sz="quarter" idx="12"/>
          </p:nvPr>
        </p:nvSpPr>
        <p:spPr/>
        <p:txBody>
          <a:bodyPr/>
          <a:lstStyle>
            <a:lvl1pPr>
              <a:defRPr/>
            </a:lvl1pPr>
          </a:lstStyle>
          <a:p>
            <a:fld id="{B7AAEDE6-AA25-4D17-B1C7-7CDAC971DA4A}" type="slidenum">
              <a:rPr lang="en-US" altLang="en-US"/>
              <a:pPr/>
              <a:t>‹#›</a:t>
            </a:fld>
            <a:endParaRPr lang="en-US" altLang="en-US"/>
          </a:p>
        </p:txBody>
      </p:sp>
    </p:spTree>
    <p:extLst>
      <p:ext uri="{BB962C8B-B14F-4D97-AF65-F5344CB8AC3E}">
        <p14:creationId xmlns:p14="http://schemas.microsoft.com/office/powerpoint/2010/main" val="1824672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34432" y="1764666"/>
            <a:ext cx="4720815" cy="4991131"/>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433391" y="1764666"/>
            <a:ext cx="4720815" cy="4991131"/>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EF40EF2A-2027-22A5-90DB-FB50BB8AFE7F}"/>
              </a:ext>
            </a:extLst>
          </p:cNvPr>
          <p:cNvSpPr>
            <a:spLocks noGrp="1"/>
          </p:cNvSpPr>
          <p:nvPr>
            <p:ph type="dt" sz="half" idx="10"/>
          </p:nvPr>
        </p:nvSpPr>
        <p:spPr/>
        <p:txBody>
          <a:bodyPr/>
          <a:lstStyle>
            <a:lvl1pPr>
              <a:defRPr/>
            </a:lvl1pPr>
          </a:lstStyle>
          <a:p>
            <a:pPr>
              <a:defRPr/>
            </a:pPr>
            <a:fld id="{01979E0F-F132-4596-915E-B9589BFF5546}" type="datetime1">
              <a:rPr lang="en-US"/>
              <a:pPr>
                <a:defRPr/>
              </a:pPr>
              <a:t>3/20/2023</a:t>
            </a:fld>
            <a:endParaRPr lang="en-US"/>
          </a:p>
        </p:txBody>
      </p:sp>
      <p:sp>
        <p:nvSpPr>
          <p:cNvPr id="6" name="Footer Placeholder 4">
            <a:extLst>
              <a:ext uri="{FF2B5EF4-FFF2-40B4-BE49-F238E27FC236}">
                <a16:creationId xmlns:a16="http://schemas.microsoft.com/office/drawing/2014/main" id="{3658BD58-FEB8-6521-8274-AE8BFC86B1A0}"/>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3ED9CE20-2DA2-C4F8-6DD2-3830C98A739B}"/>
              </a:ext>
            </a:extLst>
          </p:cNvPr>
          <p:cNvSpPr>
            <a:spLocks noGrp="1"/>
          </p:cNvSpPr>
          <p:nvPr>
            <p:ph type="sldNum" sz="quarter" idx="12"/>
          </p:nvPr>
        </p:nvSpPr>
        <p:spPr/>
        <p:txBody>
          <a:bodyPr/>
          <a:lstStyle>
            <a:lvl1pPr>
              <a:defRPr/>
            </a:lvl1pPr>
          </a:lstStyle>
          <a:p>
            <a:fld id="{12260512-9891-4435-BC39-A0A7F20AF045}" type="slidenum">
              <a:rPr lang="en-US" altLang="en-US"/>
              <a:pPr/>
              <a:t>‹#›</a:t>
            </a:fld>
            <a:endParaRPr lang="en-US" altLang="en-US"/>
          </a:p>
        </p:txBody>
      </p:sp>
    </p:spTree>
    <p:extLst>
      <p:ext uri="{BB962C8B-B14F-4D97-AF65-F5344CB8AC3E}">
        <p14:creationId xmlns:p14="http://schemas.microsoft.com/office/powerpoint/2010/main" val="2366575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34432" y="1692889"/>
            <a:ext cx="4722671" cy="705515"/>
          </a:xfrm>
        </p:spPr>
        <p:txBody>
          <a:bodyPr anchor="b"/>
          <a:lstStyle>
            <a:lvl1pPr marL="0" indent="0">
              <a:buNone/>
              <a:defRPr sz="2700" b="1"/>
            </a:lvl1pPr>
            <a:lvl2pPr marL="521437" indent="0">
              <a:buNone/>
              <a:defRPr sz="2300" b="1"/>
            </a:lvl2pPr>
            <a:lvl3pPr marL="1042873" indent="0">
              <a:buNone/>
              <a:defRPr sz="2100" b="1"/>
            </a:lvl3pPr>
            <a:lvl4pPr marL="1564310" indent="0">
              <a:buNone/>
              <a:defRPr sz="1800" b="1"/>
            </a:lvl4pPr>
            <a:lvl5pPr marL="2085746" indent="0">
              <a:buNone/>
              <a:defRPr sz="1800" b="1"/>
            </a:lvl5pPr>
            <a:lvl6pPr marL="2607183" indent="0">
              <a:buNone/>
              <a:defRPr sz="1800" b="1"/>
            </a:lvl6pPr>
            <a:lvl7pPr marL="3128620" indent="0">
              <a:buNone/>
              <a:defRPr sz="1800" b="1"/>
            </a:lvl7pPr>
            <a:lvl8pPr marL="3650056" indent="0">
              <a:buNone/>
              <a:defRPr sz="1800" b="1"/>
            </a:lvl8pPr>
            <a:lvl9pPr marL="4171493" indent="0">
              <a:buNone/>
              <a:defRPr sz="1800" b="1"/>
            </a:lvl9pPr>
          </a:lstStyle>
          <a:p>
            <a:pPr lvl="0"/>
            <a:r>
              <a:rPr lang="en-US"/>
              <a:t>Click to edit Master text styles</a:t>
            </a:r>
          </a:p>
        </p:txBody>
      </p:sp>
      <p:sp>
        <p:nvSpPr>
          <p:cNvPr id="4" name="Content Placeholder 3"/>
          <p:cNvSpPr>
            <a:spLocks noGrp="1"/>
          </p:cNvSpPr>
          <p:nvPr>
            <p:ph sz="half" idx="2"/>
          </p:nvPr>
        </p:nvSpPr>
        <p:spPr>
          <a:xfrm>
            <a:off x="534432" y="2398404"/>
            <a:ext cx="4722671" cy="4357393"/>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429680" y="1692889"/>
            <a:ext cx="4724526" cy="705515"/>
          </a:xfrm>
        </p:spPr>
        <p:txBody>
          <a:bodyPr anchor="b"/>
          <a:lstStyle>
            <a:lvl1pPr marL="0" indent="0">
              <a:buNone/>
              <a:defRPr sz="2700" b="1"/>
            </a:lvl1pPr>
            <a:lvl2pPr marL="521437" indent="0">
              <a:buNone/>
              <a:defRPr sz="2300" b="1"/>
            </a:lvl2pPr>
            <a:lvl3pPr marL="1042873" indent="0">
              <a:buNone/>
              <a:defRPr sz="2100" b="1"/>
            </a:lvl3pPr>
            <a:lvl4pPr marL="1564310" indent="0">
              <a:buNone/>
              <a:defRPr sz="1800" b="1"/>
            </a:lvl4pPr>
            <a:lvl5pPr marL="2085746" indent="0">
              <a:buNone/>
              <a:defRPr sz="1800" b="1"/>
            </a:lvl5pPr>
            <a:lvl6pPr marL="2607183" indent="0">
              <a:buNone/>
              <a:defRPr sz="1800" b="1"/>
            </a:lvl6pPr>
            <a:lvl7pPr marL="3128620" indent="0">
              <a:buNone/>
              <a:defRPr sz="1800" b="1"/>
            </a:lvl7pPr>
            <a:lvl8pPr marL="3650056" indent="0">
              <a:buNone/>
              <a:defRPr sz="1800" b="1"/>
            </a:lvl8pPr>
            <a:lvl9pPr marL="4171493" indent="0">
              <a:buNone/>
              <a:defRPr sz="1800" b="1"/>
            </a:lvl9pPr>
          </a:lstStyle>
          <a:p>
            <a:pPr lvl="0"/>
            <a:r>
              <a:rPr lang="en-US"/>
              <a:t>Click to edit Master text styles</a:t>
            </a:r>
          </a:p>
        </p:txBody>
      </p:sp>
      <p:sp>
        <p:nvSpPr>
          <p:cNvPr id="6" name="Content Placeholder 5"/>
          <p:cNvSpPr>
            <a:spLocks noGrp="1"/>
          </p:cNvSpPr>
          <p:nvPr>
            <p:ph sz="quarter" idx="4"/>
          </p:nvPr>
        </p:nvSpPr>
        <p:spPr>
          <a:xfrm>
            <a:off x="5429680" y="2398404"/>
            <a:ext cx="4724526" cy="4357393"/>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09D7EF32-80C7-A6C8-8658-858F1A9F346A}"/>
              </a:ext>
            </a:extLst>
          </p:cNvPr>
          <p:cNvSpPr>
            <a:spLocks noGrp="1"/>
          </p:cNvSpPr>
          <p:nvPr>
            <p:ph type="dt" sz="half" idx="10"/>
          </p:nvPr>
        </p:nvSpPr>
        <p:spPr/>
        <p:txBody>
          <a:bodyPr/>
          <a:lstStyle>
            <a:lvl1pPr>
              <a:defRPr/>
            </a:lvl1pPr>
          </a:lstStyle>
          <a:p>
            <a:pPr>
              <a:defRPr/>
            </a:pPr>
            <a:fld id="{406DB2E6-18C7-4E11-8266-D8E29A7F62A0}" type="datetime1">
              <a:rPr lang="en-US"/>
              <a:pPr>
                <a:defRPr/>
              </a:pPr>
              <a:t>3/20/2023</a:t>
            </a:fld>
            <a:endParaRPr lang="en-US"/>
          </a:p>
        </p:txBody>
      </p:sp>
      <p:sp>
        <p:nvSpPr>
          <p:cNvPr id="8" name="Footer Placeholder 4">
            <a:extLst>
              <a:ext uri="{FF2B5EF4-FFF2-40B4-BE49-F238E27FC236}">
                <a16:creationId xmlns:a16="http://schemas.microsoft.com/office/drawing/2014/main" id="{A44660A8-AFEA-1120-008B-7777FB1998C6}"/>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D8DFD01C-E391-CBB2-4C01-D2BDAB5BECB9}"/>
              </a:ext>
            </a:extLst>
          </p:cNvPr>
          <p:cNvSpPr>
            <a:spLocks noGrp="1"/>
          </p:cNvSpPr>
          <p:nvPr>
            <p:ph type="sldNum" sz="quarter" idx="12"/>
          </p:nvPr>
        </p:nvSpPr>
        <p:spPr/>
        <p:txBody>
          <a:bodyPr/>
          <a:lstStyle>
            <a:lvl1pPr>
              <a:defRPr/>
            </a:lvl1pPr>
          </a:lstStyle>
          <a:p>
            <a:fld id="{B216ED78-1120-4E1C-AA18-BE72237DCD84}" type="slidenum">
              <a:rPr lang="en-US" altLang="en-US"/>
              <a:pPr/>
              <a:t>‹#›</a:t>
            </a:fld>
            <a:endParaRPr lang="en-US" altLang="en-US"/>
          </a:p>
        </p:txBody>
      </p:sp>
    </p:spTree>
    <p:extLst>
      <p:ext uri="{BB962C8B-B14F-4D97-AF65-F5344CB8AC3E}">
        <p14:creationId xmlns:p14="http://schemas.microsoft.com/office/powerpoint/2010/main" val="2709033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CB457318-E47D-5CD0-75A4-2A971B92F2C4}"/>
              </a:ext>
            </a:extLst>
          </p:cNvPr>
          <p:cNvSpPr>
            <a:spLocks noGrp="1"/>
          </p:cNvSpPr>
          <p:nvPr>
            <p:ph type="dt" sz="half" idx="10"/>
          </p:nvPr>
        </p:nvSpPr>
        <p:spPr/>
        <p:txBody>
          <a:bodyPr/>
          <a:lstStyle>
            <a:lvl1pPr>
              <a:defRPr/>
            </a:lvl1pPr>
          </a:lstStyle>
          <a:p>
            <a:pPr>
              <a:defRPr/>
            </a:pPr>
            <a:fld id="{D7277803-CEC2-46B1-94E7-3CEE8B2449E9}" type="datetime1">
              <a:rPr lang="en-US"/>
              <a:pPr>
                <a:defRPr/>
              </a:pPr>
              <a:t>3/20/2023</a:t>
            </a:fld>
            <a:endParaRPr lang="en-US"/>
          </a:p>
        </p:txBody>
      </p:sp>
      <p:sp>
        <p:nvSpPr>
          <p:cNvPr id="4" name="Footer Placeholder 4">
            <a:extLst>
              <a:ext uri="{FF2B5EF4-FFF2-40B4-BE49-F238E27FC236}">
                <a16:creationId xmlns:a16="http://schemas.microsoft.com/office/drawing/2014/main" id="{B7588078-9525-8881-2FCA-53632A0B6518}"/>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EB94077A-5394-AB81-5651-A471E900B71E}"/>
              </a:ext>
            </a:extLst>
          </p:cNvPr>
          <p:cNvSpPr>
            <a:spLocks noGrp="1"/>
          </p:cNvSpPr>
          <p:nvPr>
            <p:ph type="sldNum" sz="quarter" idx="12"/>
          </p:nvPr>
        </p:nvSpPr>
        <p:spPr/>
        <p:txBody>
          <a:bodyPr/>
          <a:lstStyle>
            <a:lvl1pPr>
              <a:defRPr/>
            </a:lvl1pPr>
          </a:lstStyle>
          <a:p>
            <a:fld id="{97F3DCD9-2EFA-4D6C-9D14-3CFC4A06C03D}" type="slidenum">
              <a:rPr lang="en-US" altLang="en-US"/>
              <a:pPr/>
              <a:t>‹#›</a:t>
            </a:fld>
            <a:endParaRPr lang="en-US" altLang="en-US"/>
          </a:p>
        </p:txBody>
      </p:sp>
    </p:spTree>
    <p:extLst>
      <p:ext uri="{BB962C8B-B14F-4D97-AF65-F5344CB8AC3E}">
        <p14:creationId xmlns:p14="http://schemas.microsoft.com/office/powerpoint/2010/main" val="1836019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80A06E7B-C545-047C-36FA-966E800D0405}"/>
              </a:ext>
            </a:extLst>
          </p:cNvPr>
          <p:cNvSpPr>
            <a:spLocks noGrp="1"/>
          </p:cNvSpPr>
          <p:nvPr>
            <p:ph type="dt" sz="half" idx="10"/>
          </p:nvPr>
        </p:nvSpPr>
        <p:spPr/>
        <p:txBody>
          <a:bodyPr/>
          <a:lstStyle>
            <a:lvl1pPr>
              <a:defRPr/>
            </a:lvl1pPr>
          </a:lstStyle>
          <a:p>
            <a:pPr>
              <a:defRPr/>
            </a:pPr>
            <a:fld id="{EFC65AEB-584C-4AF4-B6C0-07603C2257F9}" type="datetime1">
              <a:rPr lang="en-US"/>
              <a:pPr>
                <a:defRPr/>
              </a:pPr>
              <a:t>3/20/2023</a:t>
            </a:fld>
            <a:endParaRPr lang="en-US"/>
          </a:p>
        </p:txBody>
      </p:sp>
      <p:sp>
        <p:nvSpPr>
          <p:cNvPr id="3" name="Footer Placeholder 4">
            <a:extLst>
              <a:ext uri="{FF2B5EF4-FFF2-40B4-BE49-F238E27FC236}">
                <a16:creationId xmlns:a16="http://schemas.microsoft.com/office/drawing/2014/main" id="{6024644B-31D4-0A40-A6C7-A09723F36D2D}"/>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87AFDA3F-B712-FA4B-F28C-ED95C9A4C3D2}"/>
              </a:ext>
            </a:extLst>
          </p:cNvPr>
          <p:cNvSpPr>
            <a:spLocks noGrp="1"/>
          </p:cNvSpPr>
          <p:nvPr>
            <p:ph type="sldNum" sz="quarter" idx="12"/>
          </p:nvPr>
        </p:nvSpPr>
        <p:spPr/>
        <p:txBody>
          <a:bodyPr/>
          <a:lstStyle>
            <a:lvl1pPr>
              <a:defRPr/>
            </a:lvl1pPr>
          </a:lstStyle>
          <a:p>
            <a:fld id="{FDE0644B-3E1C-46C6-A6A3-F683BB2DE640}" type="slidenum">
              <a:rPr lang="en-US" altLang="en-US"/>
              <a:pPr/>
              <a:t>‹#›</a:t>
            </a:fld>
            <a:endParaRPr lang="en-US" altLang="en-US"/>
          </a:p>
        </p:txBody>
      </p:sp>
    </p:spTree>
    <p:extLst>
      <p:ext uri="{BB962C8B-B14F-4D97-AF65-F5344CB8AC3E}">
        <p14:creationId xmlns:p14="http://schemas.microsoft.com/office/powerpoint/2010/main" val="3817881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4433" y="301113"/>
            <a:ext cx="3516488" cy="1281483"/>
          </a:xfrm>
        </p:spPr>
        <p:txBody>
          <a:bodyPr anchor="b"/>
          <a:lstStyle>
            <a:lvl1pPr algn="l">
              <a:defRPr sz="2300" b="1"/>
            </a:lvl1pPr>
          </a:lstStyle>
          <a:p>
            <a:r>
              <a:rPr lang="en-US"/>
              <a:t>Click to edit Master title style</a:t>
            </a:r>
          </a:p>
        </p:txBody>
      </p:sp>
      <p:sp>
        <p:nvSpPr>
          <p:cNvPr id="3" name="Content Placeholder 2"/>
          <p:cNvSpPr>
            <a:spLocks noGrp="1"/>
          </p:cNvSpPr>
          <p:nvPr>
            <p:ph idx="1"/>
          </p:nvPr>
        </p:nvSpPr>
        <p:spPr>
          <a:xfrm>
            <a:off x="4178960" y="301114"/>
            <a:ext cx="5975246" cy="6454683"/>
          </a:xfrm>
        </p:spPr>
        <p:txBody>
          <a:bodyPr/>
          <a:lstStyle>
            <a:lvl1pPr>
              <a:defRPr sz="3600"/>
            </a:lvl1pPr>
            <a:lvl2pPr>
              <a:defRPr sz="3200"/>
            </a:lvl2pPr>
            <a:lvl3pPr>
              <a:defRPr sz="2700"/>
            </a:lvl3pPr>
            <a:lvl4pPr>
              <a:defRPr sz="2300"/>
            </a:lvl4pPr>
            <a:lvl5pPr>
              <a:defRPr sz="2300"/>
            </a:lvl5pPr>
            <a:lvl6pPr>
              <a:defRPr sz="2300"/>
            </a:lvl6pPr>
            <a:lvl7pPr>
              <a:defRPr sz="2300"/>
            </a:lvl7pPr>
            <a:lvl8pPr>
              <a:defRPr sz="2300"/>
            </a:lvl8pPr>
            <a:lvl9pPr>
              <a:defRPr sz="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34433" y="1582597"/>
            <a:ext cx="3516488" cy="5173200"/>
          </a:xfrm>
        </p:spPr>
        <p:txBody>
          <a:bodyPr/>
          <a:lstStyle>
            <a:lvl1pPr marL="0" indent="0">
              <a:buNone/>
              <a:defRPr sz="1600"/>
            </a:lvl1pPr>
            <a:lvl2pPr marL="521437" indent="0">
              <a:buNone/>
              <a:defRPr sz="1400"/>
            </a:lvl2pPr>
            <a:lvl3pPr marL="1042873" indent="0">
              <a:buNone/>
              <a:defRPr sz="1100"/>
            </a:lvl3pPr>
            <a:lvl4pPr marL="1564310" indent="0">
              <a:buNone/>
              <a:defRPr sz="1000"/>
            </a:lvl4pPr>
            <a:lvl5pPr marL="2085746" indent="0">
              <a:buNone/>
              <a:defRPr sz="1000"/>
            </a:lvl5pPr>
            <a:lvl6pPr marL="2607183" indent="0">
              <a:buNone/>
              <a:defRPr sz="1000"/>
            </a:lvl6pPr>
            <a:lvl7pPr marL="3128620" indent="0">
              <a:buNone/>
              <a:defRPr sz="1000"/>
            </a:lvl7pPr>
            <a:lvl8pPr marL="3650056" indent="0">
              <a:buNone/>
              <a:defRPr sz="1000"/>
            </a:lvl8pPr>
            <a:lvl9pPr marL="4171493" indent="0">
              <a:buNone/>
              <a:defRPr sz="1000"/>
            </a:lvl9pPr>
          </a:lstStyle>
          <a:p>
            <a:pPr lvl="0"/>
            <a:r>
              <a:rPr lang="en-US"/>
              <a:t>Click to edit Master text styles</a:t>
            </a:r>
          </a:p>
        </p:txBody>
      </p:sp>
      <p:sp>
        <p:nvSpPr>
          <p:cNvPr id="5" name="Date Placeholder 3">
            <a:extLst>
              <a:ext uri="{FF2B5EF4-FFF2-40B4-BE49-F238E27FC236}">
                <a16:creationId xmlns:a16="http://schemas.microsoft.com/office/drawing/2014/main" id="{E01C5E1D-3B54-77FA-6B7A-367CF066846B}"/>
              </a:ext>
            </a:extLst>
          </p:cNvPr>
          <p:cNvSpPr>
            <a:spLocks noGrp="1"/>
          </p:cNvSpPr>
          <p:nvPr>
            <p:ph type="dt" sz="half" idx="10"/>
          </p:nvPr>
        </p:nvSpPr>
        <p:spPr/>
        <p:txBody>
          <a:bodyPr/>
          <a:lstStyle>
            <a:lvl1pPr>
              <a:defRPr/>
            </a:lvl1pPr>
          </a:lstStyle>
          <a:p>
            <a:pPr>
              <a:defRPr/>
            </a:pPr>
            <a:fld id="{3469CAD4-7960-48CD-ABB0-7D047FD0C4D8}" type="datetime1">
              <a:rPr lang="en-US"/>
              <a:pPr>
                <a:defRPr/>
              </a:pPr>
              <a:t>3/20/2023</a:t>
            </a:fld>
            <a:endParaRPr lang="en-US"/>
          </a:p>
        </p:txBody>
      </p:sp>
      <p:sp>
        <p:nvSpPr>
          <p:cNvPr id="6" name="Footer Placeholder 4">
            <a:extLst>
              <a:ext uri="{FF2B5EF4-FFF2-40B4-BE49-F238E27FC236}">
                <a16:creationId xmlns:a16="http://schemas.microsoft.com/office/drawing/2014/main" id="{D88A5878-6922-1E02-E102-EBAD50A4F061}"/>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2E11F2DA-694C-0E72-57EF-31F8EFA64C54}"/>
              </a:ext>
            </a:extLst>
          </p:cNvPr>
          <p:cNvSpPr>
            <a:spLocks noGrp="1"/>
          </p:cNvSpPr>
          <p:nvPr>
            <p:ph type="sldNum" sz="quarter" idx="12"/>
          </p:nvPr>
        </p:nvSpPr>
        <p:spPr/>
        <p:txBody>
          <a:bodyPr/>
          <a:lstStyle>
            <a:lvl1pPr>
              <a:defRPr/>
            </a:lvl1pPr>
          </a:lstStyle>
          <a:p>
            <a:fld id="{F6111635-4BCB-473F-834B-7A951DC169A7}" type="slidenum">
              <a:rPr lang="en-US" altLang="en-US"/>
              <a:pPr/>
              <a:t>‹#›</a:t>
            </a:fld>
            <a:endParaRPr lang="en-US" altLang="en-US"/>
          </a:p>
        </p:txBody>
      </p:sp>
    </p:spTree>
    <p:extLst>
      <p:ext uri="{BB962C8B-B14F-4D97-AF65-F5344CB8AC3E}">
        <p14:creationId xmlns:p14="http://schemas.microsoft.com/office/powerpoint/2010/main" val="3009667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95048" y="5293995"/>
            <a:ext cx="6413183" cy="624986"/>
          </a:xfrm>
        </p:spPr>
        <p:txBody>
          <a:bodyPr anchor="b"/>
          <a:lstStyle>
            <a:lvl1pPr algn="l">
              <a:defRPr sz="2300" b="1"/>
            </a:lvl1pPr>
          </a:lstStyle>
          <a:p>
            <a:r>
              <a:rPr lang="en-US"/>
              <a:t>Click to edit Master title style</a:t>
            </a:r>
          </a:p>
        </p:txBody>
      </p:sp>
      <p:sp>
        <p:nvSpPr>
          <p:cNvPr id="3" name="Picture Placeholder 2"/>
          <p:cNvSpPr>
            <a:spLocks noGrp="1"/>
          </p:cNvSpPr>
          <p:nvPr>
            <p:ph type="pic" idx="1"/>
          </p:nvPr>
        </p:nvSpPr>
        <p:spPr>
          <a:xfrm>
            <a:off x="2095048" y="675755"/>
            <a:ext cx="6413183" cy="4537710"/>
          </a:xfrm>
        </p:spPr>
        <p:txBody>
          <a:bodyPr rtlCol="0">
            <a:normAutofit/>
          </a:bodyPr>
          <a:lstStyle>
            <a:lvl1pPr marL="0" indent="0">
              <a:buNone/>
              <a:defRPr sz="3600"/>
            </a:lvl1pPr>
            <a:lvl2pPr marL="521437" indent="0">
              <a:buNone/>
              <a:defRPr sz="3200"/>
            </a:lvl2pPr>
            <a:lvl3pPr marL="1042873" indent="0">
              <a:buNone/>
              <a:defRPr sz="2700"/>
            </a:lvl3pPr>
            <a:lvl4pPr marL="1564310" indent="0">
              <a:buNone/>
              <a:defRPr sz="2300"/>
            </a:lvl4pPr>
            <a:lvl5pPr marL="2085746" indent="0">
              <a:buNone/>
              <a:defRPr sz="2300"/>
            </a:lvl5pPr>
            <a:lvl6pPr marL="2607183" indent="0">
              <a:buNone/>
              <a:defRPr sz="2300"/>
            </a:lvl6pPr>
            <a:lvl7pPr marL="3128620" indent="0">
              <a:buNone/>
              <a:defRPr sz="2300"/>
            </a:lvl7pPr>
            <a:lvl8pPr marL="3650056" indent="0">
              <a:buNone/>
              <a:defRPr sz="2300"/>
            </a:lvl8pPr>
            <a:lvl9pPr marL="4171493" indent="0">
              <a:buNone/>
              <a:defRPr sz="2300"/>
            </a:lvl9pPr>
          </a:lstStyle>
          <a:p>
            <a:pPr lvl="0"/>
            <a:endParaRPr lang="en-US" noProof="0"/>
          </a:p>
        </p:txBody>
      </p:sp>
      <p:sp>
        <p:nvSpPr>
          <p:cNvPr id="4" name="Text Placeholder 3"/>
          <p:cNvSpPr>
            <a:spLocks noGrp="1"/>
          </p:cNvSpPr>
          <p:nvPr>
            <p:ph type="body" sz="half" idx="2"/>
          </p:nvPr>
        </p:nvSpPr>
        <p:spPr>
          <a:xfrm>
            <a:off x="2095048" y="5918981"/>
            <a:ext cx="6413183" cy="887584"/>
          </a:xfrm>
        </p:spPr>
        <p:txBody>
          <a:bodyPr/>
          <a:lstStyle>
            <a:lvl1pPr marL="0" indent="0">
              <a:buNone/>
              <a:defRPr sz="1600"/>
            </a:lvl1pPr>
            <a:lvl2pPr marL="521437" indent="0">
              <a:buNone/>
              <a:defRPr sz="1400"/>
            </a:lvl2pPr>
            <a:lvl3pPr marL="1042873" indent="0">
              <a:buNone/>
              <a:defRPr sz="1100"/>
            </a:lvl3pPr>
            <a:lvl4pPr marL="1564310" indent="0">
              <a:buNone/>
              <a:defRPr sz="1000"/>
            </a:lvl4pPr>
            <a:lvl5pPr marL="2085746" indent="0">
              <a:buNone/>
              <a:defRPr sz="1000"/>
            </a:lvl5pPr>
            <a:lvl6pPr marL="2607183" indent="0">
              <a:buNone/>
              <a:defRPr sz="1000"/>
            </a:lvl6pPr>
            <a:lvl7pPr marL="3128620" indent="0">
              <a:buNone/>
              <a:defRPr sz="1000"/>
            </a:lvl7pPr>
            <a:lvl8pPr marL="3650056" indent="0">
              <a:buNone/>
              <a:defRPr sz="1000"/>
            </a:lvl8pPr>
            <a:lvl9pPr marL="4171493" indent="0">
              <a:buNone/>
              <a:defRPr sz="1000"/>
            </a:lvl9pPr>
          </a:lstStyle>
          <a:p>
            <a:pPr lvl="0"/>
            <a:r>
              <a:rPr lang="en-US"/>
              <a:t>Click to edit Master text styles</a:t>
            </a:r>
          </a:p>
        </p:txBody>
      </p:sp>
      <p:sp>
        <p:nvSpPr>
          <p:cNvPr id="5" name="Date Placeholder 3">
            <a:extLst>
              <a:ext uri="{FF2B5EF4-FFF2-40B4-BE49-F238E27FC236}">
                <a16:creationId xmlns:a16="http://schemas.microsoft.com/office/drawing/2014/main" id="{807C164B-61B6-34F9-32AB-430C1D258517}"/>
              </a:ext>
            </a:extLst>
          </p:cNvPr>
          <p:cNvSpPr>
            <a:spLocks noGrp="1"/>
          </p:cNvSpPr>
          <p:nvPr>
            <p:ph type="dt" sz="half" idx="10"/>
          </p:nvPr>
        </p:nvSpPr>
        <p:spPr/>
        <p:txBody>
          <a:bodyPr/>
          <a:lstStyle>
            <a:lvl1pPr>
              <a:defRPr/>
            </a:lvl1pPr>
          </a:lstStyle>
          <a:p>
            <a:pPr>
              <a:defRPr/>
            </a:pPr>
            <a:fld id="{76C5B7E9-9B7B-4BA8-BC01-75AEB5814710}" type="datetime1">
              <a:rPr lang="en-US"/>
              <a:pPr>
                <a:defRPr/>
              </a:pPr>
              <a:t>3/20/2023</a:t>
            </a:fld>
            <a:endParaRPr lang="en-US"/>
          </a:p>
        </p:txBody>
      </p:sp>
      <p:sp>
        <p:nvSpPr>
          <p:cNvPr id="6" name="Footer Placeholder 4">
            <a:extLst>
              <a:ext uri="{FF2B5EF4-FFF2-40B4-BE49-F238E27FC236}">
                <a16:creationId xmlns:a16="http://schemas.microsoft.com/office/drawing/2014/main" id="{8F3BFEB8-FE62-F830-54FC-5E1AC3EE1C1D}"/>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E21AD5B4-0932-8F79-2B7C-30821EF8B2B0}"/>
              </a:ext>
            </a:extLst>
          </p:cNvPr>
          <p:cNvSpPr>
            <a:spLocks noGrp="1"/>
          </p:cNvSpPr>
          <p:nvPr>
            <p:ph type="sldNum" sz="quarter" idx="12"/>
          </p:nvPr>
        </p:nvSpPr>
        <p:spPr/>
        <p:txBody>
          <a:bodyPr/>
          <a:lstStyle>
            <a:lvl1pPr>
              <a:defRPr/>
            </a:lvl1pPr>
          </a:lstStyle>
          <a:p>
            <a:fld id="{3938503A-2F2A-411F-835F-7EF225AD37C2}" type="slidenum">
              <a:rPr lang="en-US" altLang="en-US"/>
              <a:pPr/>
              <a:t>‹#›</a:t>
            </a:fld>
            <a:endParaRPr lang="en-US" altLang="en-US"/>
          </a:p>
        </p:txBody>
      </p:sp>
    </p:spTree>
    <p:extLst>
      <p:ext uri="{BB962C8B-B14F-4D97-AF65-F5344CB8AC3E}">
        <p14:creationId xmlns:p14="http://schemas.microsoft.com/office/powerpoint/2010/main" val="23107564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152C9574-2354-1E50-BA7B-7E8088B8CECD}"/>
              </a:ext>
            </a:extLst>
          </p:cNvPr>
          <p:cNvSpPr>
            <a:spLocks noGrp="1"/>
          </p:cNvSpPr>
          <p:nvPr>
            <p:ph type="title"/>
          </p:nvPr>
        </p:nvSpPr>
        <p:spPr bwMode="auto">
          <a:xfrm>
            <a:off x="534988" y="303213"/>
            <a:ext cx="9618662" cy="126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4287" tIns="52144" rIns="104287" bIns="52144"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4E8CD1A2-9C2A-536E-406F-CF36476179DA}"/>
              </a:ext>
            </a:extLst>
          </p:cNvPr>
          <p:cNvSpPr>
            <a:spLocks noGrp="1"/>
          </p:cNvSpPr>
          <p:nvPr>
            <p:ph type="body" idx="1"/>
          </p:nvPr>
        </p:nvSpPr>
        <p:spPr bwMode="auto">
          <a:xfrm>
            <a:off x="534988" y="1765300"/>
            <a:ext cx="9618662" cy="499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4287" tIns="52144" rIns="104287" bIns="52144"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F2549A6D-7791-3811-1795-3E470570F553}"/>
              </a:ext>
            </a:extLst>
          </p:cNvPr>
          <p:cNvSpPr>
            <a:spLocks noGrp="1"/>
          </p:cNvSpPr>
          <p:nvPr>
            <p:ph type="dt" sz="half" idx="2"/>
          </p:nvPr>
        </p:nvSpPr>
        <p:spPr>
          <a:xfrm>
            <a:off x="534988" y="7010400"/>
            <a:ext cx="2493962" cy="401638"/>
          </a:xfrm>
          <a:prstGeom prst="rect">
            <a:avLst/>
          </a:prstGeom>
        </p:spPr>
        <p:txBody>
          <a:bodyPr vert="horz" wrap="square" lIns="104287" tIns="52144" rIns="104287" bIns="52144" numCol="1" anchor="ctr" anchorCtr="0" compatLnSpc="1">
            <a:prstTxWarp prst="textNoShape">
              <a:avLst/>
            </a:prstTxWarp>
          </a:bodyPr>
          <a:lstStyle>
            <a:lvl1pPr eaLnBrk="1" hangingPunct="1">
              <a:defRPr sz="1400">
                <a:solidFill>
                  <a:srgbClr val="898989"/>
                </a:solidFill>
                <a:ea typeface="ＭＳ Ｐゴシック" charset="-128"/>
              </a:defRPr>
            </a:lvl1pPr>
          </a:lstStyle>
          <a:p>
            <a:pPr>
              <a:defRPr/>
            </a:pPr>
            <a:fld id="{A4F43403-79FA-42C4-9A5B-4069A9ACAA46}" type="datetime1">
              <a:rPr lang="en-US"/>
              <a:pPr>
                <a:defRPr/>
              </a:pPr>
              <a:t>3/20/2023</a:t>
            </a:fld>
            <a:endParaRPr lang="en-US"/>
          </a:p>
        </p:txBody>
      </p:sp>
      <p:sp>
        <p:nvSpPr>
          <p:cNvPr id="5" name="Footer Placeholder 4">
            <a:extLst>
              <a:ext uri="{FF2B5EF4-FFF2-40B4-BE49-F238E27FC236}">
                <a16:creationId xmlns:a16="http://schemas.microsoft.com/office/drawing/2014/main" id="{28FA9154-13D1-C19F-7C8F-7A5706FA2469}"/>
              </a:ext>
            </a:extLst>
          </p:cNvPr>
          <p:cNvSpPr>
            <a:spLocks noGrp="1"/>
          </p:cNvSpPr>
          <p:nvPr>
            <p:ph type="ftr" sz="quarter" idx="3"/>
          </p:nvPr>
        </p:nvSpPr>
        <p:spPr>
          <a:xfrm>
            <a:off x="3651250" y="7010400"/>
            <a:ext cx="3386138" cy="401638"/>
          </a:xfrm>
          <a:prstGeom prst="rect">
            <a:avLst/>
          </a:prstGeom>
        </p:spPr>
        <p:txBody>
          <a:bodyPr vert="horz" wrap="square" lIns="104287" tIns="52144" rIns="104287" bIns="52144" numCol="1" anchor="ctr" anchorCtr="0" compatLnSpc="1">
            <a:prstTxWarp prst="textNoShape">
              <a:avLst/>
            </a:prstTxWarp>
          </a:bodyPr>
          <a:lstStyle>
            <a:lvl1pPr algn="ctr" eaLnBrk="1" hangingPunct="1">
              <a:defRPr sz="1400">
                <a:solidFill>
                  <a:srgbClr val="898989"/>
                </a:solidFill>
                <a:ea typeface="ＭＳ Ｐゴシック" charset="-128"/>
              </a:defRPr>
            </a:lvl1pPr>
          </a:lstStyle>
          <a:p>
            <a:pPr>
              <a:defRPr/>
            </a:pPr>
            <a:endParaRPr lang="en-US"/>
          </a:p>
        </p:txBody>
      </p:sp>
      <p:sp>
        <p:nvSpPr>
          <p:cNvPr id="6" name="Slide Number Placeholder 5">
            <a:extLst>
              <a:ext uri="{FF2B5EF4-FFF2-40B4-BE49-F238E27FC236}">
                <a16:creationId xmlns:a16="http://schemas.microsoft.com/office/drawing/2014/main" id="{AD501D1E-DB97-CDBE-7B6D-E6194941670D}"/>
              </a:ext>
            </a:extLst>
          </p:cNvPr>
          <p:cNvSpPr>
            <a:spLocks noGrp="1"/>
          </p:cNvSpPr>
          <p:nvPr>
            <p:ph type="sldNum" sz="quarter" idx="4"/>
          </p:nvPr>
        </p:nvSpPr>
        <p:spPr>
          <a:xfrm>
            <a:off x="7659688" y="7010400"/>
            <a:ext cx="2493962" cy="401638"/>
          </a:xfrm>
          <a:prstGeom prst="rect">
            <a:avLst/>
          </a:prstGeom>
        </p:spPr>
        <p:txBody>
          <a:bodyPr vert="horz" wrap="square" lIns="104287" tIns="52144" rIns="104287" bIns="52144" numCol="1" anchor="ctr" anchorCtr="0" compatLnSpc="1">
            <a:prstTxWarp prst="textNoShape">
              <a:avLst/>
            </a:prstTxWarp>
          </a:bodyPr>
          <a:lstStyle>
            <a:lvl1pPr algn="r" eaLnBrk="1" hangingPunct="1">
              <a:defRPr sz="1400">
                <a:solidFill>
                  <a:srgbClr val="898989"/>
                </a:solidFill>
              </a:defRPr>
            </a:lvl1pPr>
          </a:lstStyle>
          <a:p>
            <a:fld id="{7D89D07E-594F-4A13-90BD-96D52961AD25}"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txStyles>
    <p:titleStyle>
      <a:lvl1pPr algn="ctr" defTabSz="520700" rtl="0" eaLnBrk="0" fontAlgn="base" hangingPunct="0">
        <a:spcBef>
          <a:spcPct val="0"/>
        </a:spcBef>
        <a:spcAft>
          <a:spcPct val="0"/>
        </a:spcAft>
        <a:defRPr sz="5000" kern="1200">
          <a:solidFill>
            <a:schemeClr val="tx1"/>
          </a:solidFill>
          <a:latin typeface="+mj-lt"/>
          <a:ea typeface="ＭＳ Ｐゴシック" charset="0"/>
          <a:cs typeface="ＭＳ Ｐゴシック" charset="0"/>
        </a:defRPr>
      </a:lvl1pPr>
      <a:lvl2pPr algn="ctr" defTabSz="520700" rtl="0" eaLnBrk="0" fontAlgn="base" hangingPunct="0">
        <a:spcBef>
          <a:spcPct val="0"/>
        </a:spcBef>
        <a:spcAft>
          <a:spcPct val="0"/>
        </a:spcAft>
        <a:defRPr sz="5000">
          <a:solidFill>
            <a:schemeClr val="tx1"/>
          </a:solidFill>
          <a:latin typeface="Calibri" charset="0"/>
          <a:ea typeface="ＭＳ Ｐゴシック" charset="0"/>
          <a:cs typeface="ＭＳ Ｐゴシック" charset="0"/>
        </a:defRPr>
      </a:lvl2pPr>
      <a:lvl3pPr algn="ctr" defTabSz="520700" rtl="0" eaLnBrk="0" fontAlgn="base" hangingPunct="0">
        <a:spcBef>
          <a:spcPct val="0"/>
        </a:spcBef>
        <a:spcAft>
          <a:spcPct val="0"/>
        </a:spcAft>
        <a:defRPr sz="5000">
          <a:solidFill>
            <a:schemeClr val="tx1"/>
          </a:solidFill>
          <a:latin typeface="Calibri" charset="0"/>
          <a:ea typeface="ＭＳ Ｐゴシック" charset="0"/>
          <a:cs typeface="ＭＳ Ｐゴシック" charset="0"/>
        </a:defRPr>
      </a:lvl3pPr>
      <a:lvl4pPr algn="ctr" defTabSz="520700" rtl="0" eaLnBrk="0" fontAlgn="base" hangingPunct="0">
        <a:spcBef>
          <a:spcPct val="0"/>
        </a:spcBef>
        <a:spcAft>
          <a:spcPct val="0"/>
        </a:spcAft>
        <a:defRPr sz="5000">
          <a:solidFill>
            <a:schemeClr val="tx1"/>
          </a:solidFill>
          <a:latin typeface="Calibri" charset="0"/>
          <a:ea typeface="ＭＳ Ｐゴシック" charset="0"/>
          <a:cs typeface="ＭＳ Ｐゴシック" charset="0"/>
        </a:defRPr>
      </a:lvl4pPr>
      <a:lvl5pPr algn="ctr" defTabSz="520700" rtl="0" eaLnBrk="0" fontAlgn="base" hangingPunct="0">
        <a:spcBef>
          <a:spcPct val="0"/>
        </a:spcBef>
        <a:spcAft>
          <a:spcPct val="0"/>
        </a:spcAft>
        <a:defRPr sz="5000">
          <a:solidFill>
            <a:schemeClr val="tx1"/>
          </a:solidFill>
          <a:latin typeface="Calibri" charset="0"/>
          <a:ea typeface="ＭＳ Ｐゴシック" charset="0"/>
          <a:cs typeface="ＭＳ Ｐゴシック" charset="0"/>
        </a:defRPr>
      </a:lvl5pPr>
      <a:lvl6pPr marL="457200" algn="ctr" defTabSz="520700" rtl="0" fontAlgn="base">
        <a:spcBef>
          <a:spcPct val="0"/>
        </a:spcBef>
        <a:spcAft>
          <a:spcPct val="0"/>
        </a:spcAft>
        <a:defRPr sz="5000">
          <a:solidFill>
            <a:schemeClr val="tx1"/>
          </a:solidFill>
          <a:latin typeface="Calibri" charset="0"/>
          <a:ea typeface="ＭＳ Ｐゴシック" charset="0"/>
          <a:cs typeface="ＭＳ Ｐゴシック" charset="0"/>
        </a:defRPr>
      </a:lvl6pPr>
      <a:lvl7pPr marL="914400" algn="ctr" defTabSz="520700" rtl="0" fontAlgn="base">
        <a:spcBef>
          <a:spcPct val="0"/>
        </a:spcBef>
        <a:spcAft>
          <a:spcPct val="0"/>
        </a:spcAft>
        <a:defRPr sz="5000">
          <a:solidFill>
            <a:schemeClr val="tx1"/>
          </a:solidFill>
          <a:latin typeface="Calibri" charset="0"/>
          <a:ea typeface="ＭＳ Ｐゴシック" charset="0"/>
          <a:cs typeface="ＭＳ Ｐゴシック" charset="0"/>
        </a:defRPr>
      </a:lvl7pPr>
      <a:lvl8pPr marL="1371600" algn="ctr" defTabSz="520700" rtl="0" fontAlgn="base">
        <a:spcBef>
          <a:spcPct val="0"/>
        </a:spcBef>
        <a:spcAft>
          <a:spcPct val="0"/>
        </a:spcAft>
        <a:defRPr sz="5000">
          <a:solidFill>
            <a:schemeClr val="tx1"/>
          </a:solidFill>
          <a:latin typeface="Calibri" charset="0"/>
          <a:ea typeface="ＭＳ Ｐゴシック" charset="0"/>
          <a:cs typeface="ＭＳ Ｐゴシック" charset="0"/>
        </a:defRPr>
      </a:lvl8pPr>
      <a:lvl9pPr marL="1828800" algn="ctr" defTabSz="520700" rtl="0" fontAlgn="base">
        <a:spcBef>
          <a:spcPct val="0"/>
        </a:spcBef>
        <a:spcAft>
          <a:spcPct val="0"/>
        </a:spcAft>
        <a:defRPr sz="5000">
          <a:solidFill>
            <a:schemeClr val="tx1"/>
          </a:solidFill>
          <a:latin typeface="Calibri" charset="0"/>
          <a:ea typeface="ＭＳ Ｐゴシック" charset="0"/>
          <a:cs typeface="ＭＳ Ｐゴシック" charset="0"/>
        </a:defRPr>
      </a:lvl9pPr>
    </p:titleStyle>
    <p:bodyStyle>
      <a:lvl1pPr marL="390525" indent="-390525" algn="l" defTabSz="520700" rtl="0" eaLnBrk="0" fontAlgn="base" hangingPunct="0">
        <a:spcBef>
          <a:spcPct val="20000"/>
        </a:spcBef>
        <a:spcAft>
          <a:spcPct val="0"/>
        </a:spcAft>
        <a:buFont typeface="Arial" panose="020B0604020202020204" pitchFamily="34" charset="0"/>
        <a:buChar char="•"/>
        <a:defRPr sz="3600" kern="1200">
          <a:solidFill>
            <a:schemeClr val="tx1"/>
          </a:solidFill>
          <a:latin typeface="+mn-lt"/>
          <a:ea typeface="ＭＳ Ｐゴシック" charset="0"/>
          <a:cs typeface="ＭＳ Ｐゴシック" charset="0"/>
        </a:defRPr>
      </a:lvl1pPr>
      <a:lvl2pPr marL="846138" indent="-325438" algn="l" defTabSz="5207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ＭＳ Ｐゴシック" charset="0"/>
          <a:cs typeface="+mn-cs"/>
        </a:defRPr>
      </a:lvl2pPr>
      <a:lvl3pPr marL="1303338" indent="-260350" algn="l" defTabSz="520700" rtl="0" eaLnBrk="0" fontAlgn="base" hangingPunct="0">
        <a:spcBef>
          <a:spcPct val="20000"/>
        </a:spcBef>
        <a:spcAft>
          <a:spcPct val="0"/>
        </a:spcAft>
        <a:buFont typeface="Arial" panose="020B0604020202020204" pitchFamily="34" charset="0"/>
        <a:buChar char="•"/>
        <a:defRPr sz="2700" kern="1200">
          <a:solidFill>
            <a:schemeClr val="tx1"/>
          </a:solidFill>
          <a:latin typeface="+mn-lt"/>
          <a:ea typeface="ＭＳ Ｐゴシック" charset="0"/>
          <a:cs typeface="+mn-cs"/>
        </a:defRPr>
      </a:lvl3pPr>
      <a:lvl4pPr marL="1824038" indent="-260350" algn="l" defTabSz="520700" rtl="0" eaLnBrk="0" fontAlgn="base" hangingPunct="0">
        <a:spcBef>
          <a:spcPct val="20000"/>
        </a:spcBef>
        <a:spcAft>
          <a:spcPct val="0"/>
        </a:spcAft>
        <a:buFont typeface="Arial" panose="020B0604020202020204" pitchFamily="34" charset="0"/>
        <a:buChar char="–"/>
        <a:defRPr sz="2300" kern="1200">
          <a:solidFill>
            <a:schemeClr val="tx1"/>
          </a:solidFill>
          <a:latin typeface="+mn-lt"/>
          <a:ea typeface="ＭＳ Ｐゴシック" charset="0"/>
          <a:cs typeface="+mn-cs"/>
        </a:defRPr>
      </a:lvl4pPr>
      <a:lvl5pPr marL="2346325" indent="-260350" algn="l" defTabSz="520700" rtl="0" eaLnBrk="0" fontAlgn="base" hangingPunct="0">
        <a:spcBef>
          <a:spcPct val="20000"/>
        </a:spcBef>
        <a:spcAft>
          <a:spcPct val="0"/>
        </a:spcAft>
        <a:buFont typeface="Arial" panose="020B0604020202020204" pitchFamily="34" charset="0"/>
        <a:buChar char="»"/>
        <a:defRPr sz="2300" kern="1200">
          <a:solidFill>
            <a:schemeClr val="tx1"/>
          </a:solidFill>
          <a:latin typeface="+mn-lt"/>
          <a:ea typeface="ＭＳ Ｐゴシック" charset="0"/>
          <a:cs typeface="+mn-cs"/>
        </a:defRPr>
      </a:lvl5pPr>
      <a:lvl6pPr marL="2867901" indent="-260718" algn="l" defTabSz="521437" rtl="0" eaLnBrk="1" latinLnBrk="0" hangingPunct="1">
        <a:spcBef>
          <a:spcPct val="20000"/>
        </a:spcBef>
        <a:buFont typeface="Arial"/>
        <a:buChar char="•"/>
        <a:defRPr sz="2300" kern="1200">
          <a:solidFill>
            <a:schemeClr val="tx1"/>
          </a:solidFill>
          <a:latin typeface="+mn-lt"/>
          <a:ea typeface="+mn-ea"/>
          <a:cs typeface="+mn-cs"/>
        </a:defRPr>
      </a:lvl6pPr>
      <a:lvl7pPr marL="3389338" indent="-260718" algn="l" defTabSz="521437" rtl="0" eaLnBrk="1" latinLnBrk="0" hangingPunct="1">
        <a:spcBef>
          <a:spcPct val="20000"/>
        </a:spcBef>
        <a:buFont typeface="Arial"/>
        <a:buChar char="•"/>
        <a:defRPr sz="2300" kern="1200">
          <a:solidFill>
            <a:schemeClr val="tx1"/>
          </a:solidFill>
          <a:latin typeface="+mn-lt"/>
          <a:ea typeface="+mn-ea"/>
          <a:cs typeface="+mn-cs"/>
        </a:defRPr>
      </a:lvl7pPr>
      <a:lvl8pPr marL="3910775" indent="-260718" algn="l" defTabSz="521437" rtl="0" eaLnBrk="1" latinLnBrk="0" hangingPunct="1">
        <a:spcBef>
          <a:spcPct val="20000"/>
        </a:spcBef>
        <a:buFont typeface="Arial"/>
        <a:buChar char="•"/>
        <a:defRPr sz="2300" kern="1200">
          <a:solidFill>
            <a:schemeClr val="tx1"/>
          </a:solidFill>
          <a:latin typeface="+mn-lt"/>
          <a:ea typeface="+mn-ea"/>
          <a:cs typeface="+mn-cs"/>
        </a:defRPr>
      </a:lvl8pPr>
      <a:lvl9pPr marL="4432211" indent="-260718" algn="l" defTabSz="521437" rtl="0" eaLnBrk="1" latinLnBrk="0" hangingPunct="1">
        <a:spcBef>
          <a:spcPct val="20000"/>
        </a:spcBef>
        <a:buFont typeface="Arial"/>
        <a:buChar char="•"/>
        <a:defRPr sz="2300" kern="1200">
          <a:solidFill>
            <a:schemeClr val="tx1"/>
          </a:solidFill>
          <a:latin typeface="+mn-lt"/>
          <a:ea typeface="+mn-ea"/>
          <a:cs typeface="+mn-cs"/>
        </a:defRPr>
      </a:lvl9pPr>
    </p:bodyStyle>
    <p:otherStyle>
      <a:defPPr>
        <a:defRPr lang="en-US"/>
      </a:defPPr>
      <a:lvl1pPr marL="0" algn="l" defTabSz="521437" rtl="0" eaLnBrk="1" latinLnBrk="0" hangingPunct="1">
        <a:defRPr sz="2100" kern="1200">
          <a:solidFill>
            <a:schemeClr val="tx1"/>
          </a:solidFill>
          <a:latin typeface="+mn-lt"/>
          <a:ea typeface="+mn-ea"/>
          <a:cs typeface="+mn-cs"/>
        </a:defRPr>
      </a:lvl1pPr>
      <a:lvl2pPr marL="521437" algn="l" defTabSz="521437" rtl="0" eaLnBrk="1" latinLnBrk="0" hangingPunct="1">
        <a:defRPr sz="2100" kern="1200">
          <a:solidFill>
            <a:schemeClr val="tx1"/>
          </a:solidFill>
          <a:latin typeface="+mn-lt"/>
          <a:ea typeface="+mn-ea"/>
          <a:cs typeface="+mn-cs"/>
        </a:defRPr>
      </a:lvl2pPr>
      <a:lvl3pPr marL="1042873" algn="l" defTabSz="521437" rtl="0" eaLnBrk="1" latinLnBrk="0" hangingPunct="1">
        <a:defRPr sz="2100" kern="1200">
          <a:solidFill>
            <a:schemeClr val="tx1"/>
          </a:solidFill>
          <a:latin typeface="+mn-lt"/>
          <a:ea typeface="+mn-ea"/>
          <a:cs typeface="+mn-cs"/>
        </a:defRPr>
      </a:lvl3pPr>
      <a:lvl4pPr marL="1564310" algn="l" defTabSz="521437" rtl="0" eaLnBrk="1" latinLnBrk="0" hangingPunct="1">
        <a:defRPr sz="2100" kern="1200">
          <a:solidFill>
            <a:schemeClr val="tx1"/>
          </a:solidFill>
          <a:latin typeface="+mn-lt"/>
          <a:ea typeface="+mn-ea"/>
          <a:cs typeface="+mn-cs"/>
        </a:defRPr>
      </a:lvl4pPr>
      <a:lvl5pPr marL="2085746" algn="l" defTabSz="521437" rtl="0" eaLnBrk="1" latinLnBrk="0" hangingPunct="1">
        <a:defRPr sz="2100" kern="1200">
          <a:solidFill>
            <a:schemeClr val="tx1"/>
          </a:solidFill>
          <a:latin typeface="+mn-lt"/>
          <a:ea typeface="+mn-ea"/>
          <a:cs typeface="+mn-cs"/>
        </a:defRPr>
      </a:lvl5pPr>
      <a:lvl6pPr marL="2607183" algn="l" defTabSz="521437" rtl="0" eaLnBrk="1" latinLnBrk="0" hangingPunct="1">
        <a:defRPr sz="2100" kern="1200">
          <a:solidFill>
            <a:schemeClr val="tx1"/>
          </a:solidFill>
          <a:latin typeface="+mn-lt"/>
          <a:ea typeface="+mn-ea"/>
          <a:cs typeface="+mn-cs"/>
        </a:defRPr>
      </a:lvl6pPr>
      <a:lvl7pPr marL="3128620" algn="l" defTabSz="521437" rtl="0" eaLnBrk="1" latinLnBrk="0" hangingPunct="1">
        <a:defRPr sz="2100" kern="1200">
          <a:solidFill>
            <a:schemeClr val="tx1"/>
          </a:solidFill>
          <a:latin typeface="+mn-lt"/>
          <a:ea typeface="+mn-ea"/>
          <a:cs typeface="+mn-cs"/>
        </a:defRPr>
      </a:lvl7pPr>
      <a:lvl8pPr marL="3650056" algn="l" defTabSz="521437" rtl="0" eaLnBrk="1" latinLnBrk="0" hangingPunct="1">
        <a:defRPr sz="2100" kern="1200">
          <a:solidFill>
            <a:schemeClr val="tx1"/>
          </a:solidFill>
          <a:latin typeface="+mn-lt"/>
          <a:ea typeface="+mn-ea"/>
          <a:cs typeface="+mn-cs"/>
        </a:defRPr>
      </a:lvl8pPr>
      <a:lvl9pPr marL="4171493" algn="l" defTabSz="521437"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hyperlink" Target="http://desarrolloweb.dlsi.ua.es/cursos/2015/hci/user-interface-design" TargetMode="External"/><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hyperlink" Target="http://www.cse.chalmers.se/research/group/idc/ituniv/kurser/07/mdi/pdf%20files/Chapter_6.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1" descr="Background 01.jpg">
            <a:extLst>
              <a:ext uri="{FF2B5EF4-FFF2-40B4-BE49-F238E27FC236}">
                <a16:creationId xmlns:a16="http://schemas.microsoft.com/office/drawing/2014/main" id="{4D08869A-221A-EE36-01DE-BB93471EEC6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63" y="4763"/>
            <a:ext cx="10683875" cy="755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9" name="Subtitle 2">
            <a:extLst>
              <a:ext uri="{FF2B5EF4-FFF2-40B4-BE49-F238E27FC236}">
                <a16:creationId xmlns:a16="http://schemas.microsoft.com/office/drawing/2014/main" id="{F974005D-9015-D114-B7E9-F5F0418D1065}"/>
              </a:ext>
            </a:extLst>
          </p:cNvPr>
          <p:cNvSpPr>
            <a:spLocks noGrp="1"/>
          </p:cNvSpPr>
          <p:nvPr>
            <p:ph type="subTitle" idx="1"/>
          </p:nvPr>
        </p:nvSpPr>
        <p:spPr>
          <a:xfrm>
            <a:off x="2643188" y="3709988"/>
            <a:ext cx="7481887" cy="990600"/>
          </a:xfrm>
        </p:spPr>
        <p:txBody>
          <a:bodyPr/>
          <a:lstStyle/>
          <a:p>
            <a:pPr eaLnBrk="1" hangingPunct="1"/>
            <a:r>
              <a:rPr lang="en-US" altLang="en-US" sz="3200" b="1">
                <a:solidFill>
                  <a:schemeClr val="bg1"/>
                </a:solidFill>
                <a:latin typeface="Open Sans" pitchFamily="-84" charset="0"/>
                <a:ea typeface="ＭＳ Ｐゴシック" panose="020B0600070205080204" pitchFamily="34" charset="-128"/>
              </a:rPr>
              <a:t>INTERFACES</a:t>
            </a:r>
          </a:p>
        </p:txBody>
      </p:sp>
      <p:sp>
        <p:nvSpPr>
          <p:cNvPr id="4100" name="Subtitle 2">
            <a:extLst>
              <a:ext uri="{FF2B5EF4-FFF2-40B4-BE49-F238E27FC236}">
                <a16:creationId xmlns:a16="http://schemas.microsoft.com/office/drawing/2014/main" id="{B2F44D53-D6BA-0E04-8658-A07C91F98064}"/>
              </a:ext>
            </a:extLst>
          </p:cNvPr>
          <p:cNvSpPr txBox="1">
            <a:spLocks/>
          </p:cNvSpPr>
          <p:nvPr/>
        </p:nvSpPr>
        <p:spPr bwMode="auto">
          <a:xfrm>
            <a:off x="2643188" y="4700588"/>
            <a:ext cx="7481887"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87" tIns="52144" rIns="104287" bIns="52144"/>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ctr" eaLnBrk="1" hangingPunct="1">
              <a:buFont typeface="Arial" panose="020B0604020202020204" pitchFamily="34" charset="0"/>
              <a:buNone/>
            </a:pPr>
            <a:r>
              <a:rPr lang="en-US" altLang="en-US" sz="2400">
                <a:solidFill>
                  <a:schemeClr val="bg1"/>
                </a:solidFill>
                <a:latin typeface="Open Sans" pitchFamily="-84" charset="0"/>
              </a:rPr>
              <a:t>SESSION 06</a:t>
            </a:r>
          </a:p>
        </p:txBody>
      </p:sp>
      <p:sp>
        <p:nvSpPr>
          <p:cNvPr id="4101" name="Rectangle 7">
            <a:extLst>
              <a:ext uri="{FF2B5EF4-FFF2-40B4-BE49-F238E27FC236}">
                <a16:creationId xmlns:a16="http://schemas.microsoft.com/office/drawing/2014/main" id="{34F0B0E9-D8DD-94CF-C5AC-2E78158015C8}"/>
              </a:ext>
            </a:extLst>
          </p:cNvPr>
          <p:cNvSpPr>
            <a:spLocks noChangeArrowheads="1"/>
          </p:cNvSpPr>
          <p:nvPr/>
        </p:nvSpPr>
        <p:spPr bwMode="auto">
          <a:xfrm>
            <a:off x="2370138" y="2139950"/>
            <a:ext cx="8318500" cy="146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tabLst>
                <a:tab pos="1320800" algn="l"/>
              </a:tabLst>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tabLst>
                <a:tab pos="1320800" algn="l"/>
              </a:tabLst>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tabLst>
                <a:tab pos="1320800" algn="l"/>
              </a:tabLst>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tabLst>
                <a:tab pos="1320800" algn="l"/>
              </a:tabLst>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tabLst>
                <a:tab pos="1320800" algn="l"/>
              </a:tabLst>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tabLst>
                <a:tab pos="1320800" algn="l"/>
              </a:tabLst>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tabLst>
                <a:tab pos="1320800" algn="l"/>
              </a:tabLst>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tabLst>
                <a:tab pos="1320800" algn="l"/>
              </a:tabLst>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tabLst>
                <a:tab pos="1320800" algn="l"/>
              </a:tabLst>
              <a:defRPr sz="2300">
                <a:solidFill>
                  <a:schemeClr val="tx1"/>
                </a:solidFill>
                <a:latin typeface="Calibri" panose="020F0502020204030204" pitchFamily="34" charset="0"/>
                <a:ea typeface="ＭＳ Ｐゴシック" panose="020B0600070205080204" pitchFamily="34" charset="-128"/>
              </a:defRPr>
            </a:lvl9pPr>
          </a:lstStyle>
          <a:p>
            <a:pPr eaLnBrk="1" hangingPunct="1">
              <a:buFontTx/>
              <a:buNone/>
            </a:pPr>
            <a:r>
              <a:rPr lang="en-US" altLang="en-US" sz="2400">
                <a:solidFill>
                  <a:schemeClr val="bg1"/>
                </a:solidFill>
                <a:latin typeface="Interstate"/>
              </a:rPr>
              <a:t>Course		: COMP6176 / </a:t>
            </a:r>
            <a:r>
              <a:rPr lang="de-DE" altLang="en-US" sz="2400">
                <a:solidFill>
                  <a:schemeClr val="bg1"/>
                </a:solidFill>
                <a:latin typeface="Interstate"/>
              </a:rPr>
              <a:t>Human - Computer </a:t>
            </a:r>
            <a:r>
              <a:rPr lang="id-ID" altLang="en-US" sz="2400">
                <a:solidFill>
                  <a:schemeClr val="bg1"/>
                </a:solidFill>
                <a:latin typeface="Interstate"/>
              </a:rPr>
              <a:t>Intera</a:t>
            </a:r>
            <a:r>
              <a:rPr lang="de-DE" altLang="en-US" sz="2400">
                <a:solidFill>
                  <a:schemeClr val="bg1"/>
                </a:solidFill>
                <a:latin typeface="Interstate"/>
              </a:rPr>
              <a:t>ct</a:t>
            </a:r>
            <a:r>
              <a:rPr lang="id-ID" altLang="en-US" sz="2400">
                <a:solidFill>
                  <a:schemeClr val="bg1"/>
                </a:solidFill>
                <a:latin typeface="Interstate"/>
              </a:rPr>
              <a:t>i</a:t>
            </a:r>
            <a:r>
              <a:rPr lang="de-DE" altLang="en-US" sz="2400">
                <a:solidFill>
                  <a:schemeClr val="bg1"/>
                </a:solidFill>
                <a:latin typeface="Interstate"/>
              </a:rPr>
              <a:t>on</a:t>
            </a:r>
            <a:endParaRPr lang="en-US" altLang="en-US" sz="2400">
              <a:solidFill>
                <a:schemeClr val="bg1"/>
              </a:solidFill>
              <a:latin typeface="Interstate"/>
            </a:endParaRPr>
          </a:p>
          <a:p>
            <a:pPr eaLnBrk="1" hangingPunct="1">
              <a:buFontTx/>
              <a:buNone/>
            </a:pPr>
            <a:r>
              <a:rPr lang="en-US" altLang="en-US" sz="2400">
                <a:solidFill>
                  <a:schemeClr val="bg1"/>
                </a:solidFill>
                <a:latin typeface="Interstate"/>
              </a:rPr>
              <a:t>Year		: 201</a:t>
            </a:r>
            <a:r>
              <a:rPr lang="id-ID" altLang="en-US" sz="2400">
                <a:solidFill>
                  <a:schemeClr val="bg1"/>
                </a:solidFill>
                <a:latin typeface="Interstate"/>
              </a:rPr>
              <a:t>9</a:t>
            </a:r>
            <a:endParaRPr lang="en-US" altLang="en-US" sz="2400">
              <a:solidFill>
                <a:schemeClr val="bg1"/>
              </a:solidFill>
              <a:latin typeface="Interstate"/>
            </a:endParaRPr>
          </a:p>
          <a:p>
            <a:pPr eaLnBrk="1" hangingPunct="1">
              <a:buFontTx/>
              <a:buNone/>
            </a:pPr>
            <a:endParaRPr lang="en-US" altLang="en-US" sz="1400">
              <a:solidFill>
                <a:schemeClr val="bg1"/>
              </a:solidFill>
              <a:latin typeface="Interstate"/>
            </a:endParaRPr>
          </a:p>
          <a:p>
            <a:pPr eaLnBrk="1" hangingPunct="1">
              <a:buFontTx/>
              <a:buNone/>
            </a:pPr>
            <a:r>
              <a:rPr lang="en-US" altLang="en-US" sz="1400">
                <a:solidFill>
                  <a:schemeClr val="bg1"/>
                </a:solidFill>
                <a:latin typeface="Interstate"/>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10;&#10;Description automatically generated">
            <a:extLst>
              <a:ext uri="{FF2B5EF4-FFF2-40B4-BE49-F238E27FC236}">
                <a16:creationId xmlns:a16="http://schemas.microsoft.com/office/drawing/2014/main" id="{8F98383B-31D8-8AFD-40DC-A60EA0472B2B}"/>
              </a:ext>
            </a:extLst>
          </p:cNvPr>
          <p:cNvPicPr>
            <a:picLocks noChangeAspect="1"/>
          </p:cNvPicPr>
          <p:nvPr/>
        </p:nvPicPr>
        <p:blipFill>
          <a:blip r:embed="rId2"/>
          <a:stretch>
            <a:fillRect/>
          </a:stretch>
        </p:blipFill>
        <p:spPr>
          <a:xfrm>
            <a:off x="2331763" y="0"/>
            <a:ext cx="5857471" cy="7562850"/>
          </a:xfrm>
          <a:prstGeom prst="rect">
            <a:avLst/>
          </a:prstGeom>
        </p:spPr>
      </p:pic>
    </p:spTree>
    <p:extLst>
      <p:ext uri="{BB962C8B-B14F-4D97-AF65-F5344CB8AC3E}">
        <p14:creationId xmlns:p14="http://schemas.microsoft.com/office/powerpoint/2010/main" val="2359494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00D2A63D-A1B6-360B-0B14-4F0D5A5F6529}"/>
              </a:ext>
            </a:extLst>
          </p:cNvPr>
          <p:cNvSpPr>
            <a:spLocks noGrp="1"/>
          </p:cNvSpPr>
          <p:nvPr>
            <p:ph type="title"/>
          </p:nvPr>
        </p:nvSpPr>
        <p:spPr>
          <a:xfrm>
            <a:off x="1573213" y="1835150"/>
            <a:ext cx="7991475" cy="874713"/>
          </a:xfrm>
        </p:spPr>
        <p:txBody>
          <a:bodyPr/>
          <a:lstStyle/>
          <a:p>
            <a:r>
              <a:rPr lang="en-US" altLang="en-US">
                <a:latin typeface="Open Sans" pitchFamily="-84" charset="0"/>
                <a:ea typeface="ＭＳ Ｐゴシック" panose="020B0600070205080204" pitchFamily="34" charset="-128"/>
              </a:rPr>
              <a:t>2. GUI</a:t>
            </a:r>
          </a:p>
        </p:txBody>
      </p:sp>
      <p:sp>
        <p:nvSpPr>
          <p:cNvPr id="12291" name="Content Placeholder 2">
            <a:extLst>
              <a:ext uri="{FF2B5EF4-FFF2-40B4-BE49-F238E27FC236}">
                <a16:creationId xmlns:a16="http://schemas.microsoft.com/office/drawing/2014/main" id="{4B508961-FACA-4ACD-58B4-B0570EEBA22B}"/>
              </a:ext>
            </a:extLst>
          </p:cNvPr>
          <p:cNvSpPr>
            <a:spLocks noGrp="1"/>
          </p:cNvSpPr>
          <p:nvPr>
            <p:ph idx="1"/>
          </p:nvPr>
        </p:nvSpPr>
        <p:spPr>
          <a:xfrm>
            <a:off x="1573213" y="2709863"/>
            <a:ext cx="8653462" cy="3352800"/>
          </a:xfrm>
        </p:spPr>
        <p:txBody>
          <a:bodyPr/>
          <a:lstStyle/>
          <a:p>
            <a:pPr algn="just">
              <a:buFont typeface="Arial" panose="020B0604020202020204" pitchFamily="34" charset="0"/>
              <a:buNone/>
            </a:pPr>
            <a:r>
              <a:rPr lang="en-US" altLang="en-US" sz="2600">
                <a:latin typeface="Open Sans" pitchFamily="-84" charset="0"/>
                <a:ea typeface="ＭＳ Ｐゴシック" panose="020B0600070205080204" pitchFamily="34" charset="-128"/>
              </a:rPr>
              <a:t>Overview of the design issues concerning the basic </a:t>
            </a:r>
          </a:p>
          <a:p>
            <a:pPr algn="just">
              <a:buFont typeface="Arial" panose="020B0604020202020204" pitchFamily="34" charset="0"/>
              <a:buNone/>
            </a:pPr>
            <a:r>
              <a:rPr lang="en-US" altLang="en-US" sz="2600">
                <a:latin typeface="Open Sans" pitchFamily="-84" charset="0"/>
                <a:ea typeface="ＭＳ Ｐゴシック" panose="020B0600070205080204" pitchFamily="34" charset="-128"/>
              </a:rPr>
              <a:t>building blocks of the WIMP/GUI :</a:t>
            </a:r>
          </a:p>
          <a:p>
            <a:pPr algn="just"/>
            <a:r>
              <a:rPr lang="en-US" altLang="en-US" sz="2600">
                <a:latin typeface="Open Sans" pitchFamily="-84" charset="0"/>
                <a:ea typeface="ＭＳ Ｐゴシック" panose="020B0600070205080204" pitchFamily="34" charset="-128"/>
              </a:rPr>
              <a:t>Window Design</a:t>
            </a:r>
          </a:p>
          <a:p>
            <a:pPr lvl="1" algn="just">
              <a:buFont typeface="Courier New" panose="02070309020205020404" pitchFamily="49" charset="0"/>
              <a:buChar char="o"/>
            </a:pPr>
            <a:r>
              <a:rPr lang="en-US" altLang="en-US" sz="2200">
                <a:latin typeface="Open Sans" pitchFamily="-84" charset="0"/>
                <a:ea typeface="ＭＳ Ｐゴシック" panose="020B0600070205080204" pitchFamily="34" charset="-128"/>
              </a:rPr>
              <a:t>invented to overcome the physical constraints of a computer display</a:t>
            </a:r>
          </a:p>
          <a:p>
            <a:pPr lvl="1" algn="just">
              <a:buFont typeface="Courier New" panose="02070309020205020404" pitchFamily="49" charset="0"/>
              <a:buChar char="o"/>
            </a:pPr>
            <a:r>
              <a:rPr lang="en-US" altLang="en-US" sz="2200">
                <a:latin typeface="Open Sans" pitchFamily="-84" charset="0"/>
                <a:ea typeface="ＭＳ Ｐゴシック" panose="020B0600070205080204" pitchFamily="34" charset="-128"/>
              </a:rPr>
              <a:t>Enabling more information to viewed and tasks to be performed at the same screen.</a:t>
            </a:r>
          </a:p>
          <a:p>
            <a:pPr lvl="1" algn="just">
              <a:buFont typeface="Courier New" panose="02070309020205020404" pitchFamily="49" charset="0"/>
              <a:buChar char="o"/>
            </a:pPr>
            <a:r>
              <a:rPr lang="en-US" altLang="en-US" sz="2200">
                <a:latin typeface="Open Sans" pitchFamily="-84" charset="0"/>
                <a:ea typeface="ＭＳ Ｐゴシック" panose="020B0600070205080204" pitchFamily="34" charset="-128"/>
              </a:rPr>
              <a:t>Multiple window can be opened at any one time.</a:t>
            </a:r>
          </a:p>
          <a:p>
            <a:pPr lvl="1" algn="just">
              <a:buFont typeface="Courier New" panose="02070309020205020404" pitchFamily="49" charset="0"/>
              <a:buChar char="o"/>
            </a:pPr>
            <a:r>
              <a:rPr lang="en-US" altLang="en-US" sz="2200" b="1">
                <a:latin typeface="Open Sans" pitchFamily="-84" charset="0"/>
                <a:ea typeface="ＭＳ Ｐゴシック" panose="020B0600070205080204" pitchFamily="34" charset="-128"/>
              </a:rPr>
              <a:t>The dialog box </a:t>
            </a:r>
            <a:r>
              <a:rPr lang="en-US" altLang="en-US" sz="2200">
                <a:latin typeface="Open Sans" pitchFamily="-84" charset="0"/>
                <a:ea typeface="ＭＳ Ｐゴシック" panose="020B0600070205080204" pitchFamily="34" charset="-128"/>
              </a:rPr>
              <a:t>is kind of window that is commonly used in GUIS. Confirmations, error messages, checklist and forms are presented through them.</a:t>
            </a:r>
          </a:p>
        </p:txBody>
      </p:sp>
      <p:sp>
        <p:nvSpPr>
          <p:cNvPr id="12292" name="TextBox 4">
            <a:extLst>
              <a:ext uri="{FF2B5EF4-FFF2-40B4-BE49-F238E27FC236}">
                <a16:creationId xmlns:a16="http://schemas.microsoft.com/office/drawing/2014/main" id="{283BCB63-8937-BC20-E62C-7A41E46FD4AD}"/>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a:extLst>
              <a:ext uri="{FF2B5EF4-FFF2-40B4-BE49-F238E27FC236}">
                <a16:creationId xmlns:a16="http://schemas.microsoft.com/office/drawing/2014/main" id="{BA8B05E1-D6F1-F608-E354-CB3AD55FF3D3}"/>
              </a:ext>
            </a:extLst>
          </p:cNvPr>
          <p:cNvSpPr>
            <a:spLocks noGrp="1"/>
          </p:cNvSpPr>
          <p:nvPr>
            <p:ph type="title"/>
          </p:nvPr>
        </p:nvSpPr>
        <p:spPr>
          <a:xfrm>
            <a:off x="1573213" y="1835150"/>
            <a:ext cx="7991475" cy="874713"/>
          </a:xfrm>
        </p:spPr>
        <p:txBody>
          <a:bodyPr/>
          <a:lstStyle/>
          <a:p>
            <a:r>
              <a:rPr lang="en-US" altLang="en-US">
                <a:latin typeface="Open Sans" pitchFamily="-84" charset="0"/>
                <a:ea typeface="ＭＳ Ｐゴシック" panose="020B0600070205080204" pitchFamily="34" charset="-128"/>
              </a:rPr>
              <a:t>2. GUI</a:t>
            </a:r>
          </a:p>
        </p:txBody>
      </p:sp>
      <p:sp>
        <p:nvSpPr>
          <p:cNvPr id="13315" name="Content Placeholder 2">
            <a:extLst>
              <a:ext uri="{FF2B5EF4-FFF2-40B4-BE49-F238E27FC236}">
                <a16:creationId xmlns:a16="http://schemas.microsoft.com/office/drawing/2014/main" id="{A5AD77D1-66C5-B485-3626-F25CC71B12A2}"/>
              </a:ext>
            </a:extLst>
          </p:cNvPr>
          <p:cNvSpPr>
            <a:spLocks noGrp="1"/>
          </p:cNvSpPr>
          <p:nvPr>
            <p:ph idx="1"/>
          </p:nvPr>
        </p:nvSpPr>
        <p:spPr>
          <a:xfrm>
            <a:off x="1436688" y="2709863"/>
            <a:ext cx="8651875" cy="3352800"/>
          </a:xfrm>
        </p:spPr>
        <p:txBody>
          <a:bodyPr/>
          <a:lstStyle/>
          <a:p>
            <a:pPr algn="just"/>
            <a:r>
              <a:rPr lang="en-US" altLang="en-US" sz="2800" dirty="0">
                <a:latin typeface="Open Sans" pitchFamily="-84" charset="0"/>
                <a:ea typeface="ＭＳ Ｐゴシック" panose="020B0600070205080204" pitchFamily="34" charset="-128"/>
              </a:rPr>
              <a:t>Menu Design</a:t>
            </a:r>
          </a:p>
          <a:p>
            <a:pPr lvl="1" algn="just"/>
            <a:r>
              <a:rPr lang="en-US" altLang="en-US" sz="2400" b="1" dirty="0">
                <a:latin typeface="Open Sans" pitchFamily="-84" charset="0"/>
                <a:ea typeface="ＭＳ Ｐゴシック" panose="020B0600070205080204" pitchFamily="34" charset="-128"/>
              </a:rPr>
              <a:t>Interface menus </a:t>
            </a:r>
            <a:r>
              <a:rPr lang="en-US" altLang="en-US" sz="2400" dirty="0">
                <a:latin typeface="Open Sans" pitchFamily="-84" charset="0"/>
                <a:ea typeface="ＭＳ Ｐゴシック" panose="020B0600070205080204" pitchFamily="34" charset="-128"/>
              </a:rPr>
              <a:t>offer users a structure ways of choosing from the available set of options.</a:t>
            </a:r>
          </a:p>
          <a:p>
            <a:pPr lvl="1" algn="just"/>
            <a:r>
              <a:rPr lang="en-US" altLang="en-US" sz="2400" dirty="0">
                <a:latin typeface="Open Sans" pitchFamily="-84" charset="0"/>
                <a:ea typeface="ＭＳ Ｐゴシック" panose="020B0600070205080204" pitchFamily="34" charset="-128"/>
              </a:rPr>
              <a:t>There are menu interface styles : </a:t>
            </a:r>
          </a:p>
          <a:p>
            <a:pPr lvl="2" algn="just"/>
            <a:r>
              <a:rPr lang="en-US" altLang="en-US" sz="2000" dirty="0">
                <a:latin typeface="Open Sans" pitchFamily="-84" charset="0"/>
                <a:ea typeface="ＭＳ Ｐゴシック" panose="020B0600070205080204" pitchFamily="34" charset="-128"/>
              </a:rPr>
              <a:t>Flat list</a:t>
            </a:r>
          </a:p>
          <a:p>
            <a:pPr lvl="2" algn="just"/>
            <a:r>
              <a:rPr lang="en-US" altLang="en-US" sz="2000" dirty="0">
                <a:latin typeface="Open Sans" pitchFamily="-84" charset="0"/>
                <a:ea typeface="ＭＳ Ｐゴシック" panose="020B0600070205080204" pitchFamily="34" charset="-128"/>
              </a:rPr>
              <a:t>Drop-down</a:t>
            </a:r>
          </a:p>
          <a:p>
            <a:pPr lvl="2" algn="just"/>
            <a:r>
              <a:rPr lang="en-US" altLang="en-US" sz="2000" dirty="0">
                <a:latin typeface="Open Sans" pitchFamily="-84" charset="0"/>
                <a:ea typeface="ＭＳ Ｐゴシック" panose="020B0600070205080204" pitchFamily="34" charset="-128"/>
              </a:rPr>
              <a:t>Pop-up</a:t>
            </a:r>
          </a:p>
          <a:p>
            <a:pPr lvl="2" algn="just"/>
            <a:r>
              <a:rPr lang="en-US" altLang="en-US" sz="2000" dirty="0">
                <a:latin typeface="Open Sans" pitchFamily="-84" charset="0"/>
                <a:ea typeface="ＭＳ Ｐゴシック" panose="020B0600070205080204" pitchFamily="34" charset="-128"/>
              </a:rPr>
              <a:t>Contextual </a:t>
            </a:r>
          </a:p>
          <a:p>
            <a:pPr lvl="2" algn="just"/>
            <a:r>
              <a:rPr lang="en-US" altLang="en-US" sz="2000" dirty="0">
                <a:latin typeface="Open Sans" pitchFamily="-84" charset="0"/>
                <a:ea typeface="ＭＳ Ｐゴシック" panose="020B0600070205080204" pitchFamily="34" charset="-128"/>
              </a:rPr>
              <a:t>Expanding one e.g. scrolling and cascading.</a:t>
            </a:r>
          </a:p>
        </p:txBody>
      </p:sp>
      <p:sp>
        <p:nvSpPr>
          <p:cNvPr id="13316" name="TextBox 4">
            <a:extLst>
              <a:ext uri="{FF2B5EF4-FFF2-40B4-BE49-F238E27FC236}">
                <a16:creationId xmlns:a16="http://schemas.microsoft.com/office/drawing/2014/main" id="{349F3F2F-F4D9-31E0-919C-47914404069C}"/>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6D8059-1AFE-BFAF-C841-FEA7832B2C97}"/>
              </a:ext>
            </a:extLst>
          </p:cNvPr>
          <p:cNvPicPr>
            <a:picLocks noChangeAspect="1"/>
          </p:cNvPicPr>
          <p:nvPr/>
        </p:nvPicPr>
        <p:blipFill>
          <a:blip r:embed="rId2"/>
          <a:stretch>
            <a:fillRect/>
          </a:stretch>
        </p:blipFill>
        <p:spPr>
          <a:xfrm>
            <a:off x="2041283" y="709601"/>
            <a:ext cx="6606069" cy="6143646"/>
          </a:xfrm>
          <a:prstGeom prst="rect">
            <a:avLst/>
          </a:prstGeom>
          <a:ln>
            <a:noFill/>
          </a:ln>
        </p:spPr>
      </p:pic>
    </p:spTree>
    <p:extLst>
      <p:ext uri="{BB962C8B-B14F-4D97-AF65-F5344CB8AC3E}">
        <p14:creationId xmlns:p14="http://schemas.microsoft.com/office/powerpoint/2010/main" val="3689339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C30C3C-250A-6C8F-241C-5D7495A5D737}"/>
              </a:ext>
            </a:extLst>
          </p:cNvPr>
          <p:cNvPicPr>
            <a:picLocks noChangeAspect="1"/>
          </p:cNvPicPr>
          <p:nvPr/>
        </p:nvPicPr>
        <p:blipFill>
          <a:blip r:embed="rId2"/>
          <a:stretch>
            <a:fillRect/>
          </a:stretch>
        </p:blipFill>
        <p:spPr>
          <a:xfrm>
            <a:off x="5579772" y="1504962"/>
            <a:ext cx="4904624" cy="4287337"/>
          </a:xfrm>
          <a:prstGeom prst="rect">
            <a:avLst/>
          </a:prstGeom>
        </p:spPr>
      </p:pic>
      <p:pic>
        <p:nvPicPr>
          <p:cNvPr id="5" name="Picture 4">
            <a:extLst>
              <a:ext uri="{FF2B5EF4-FFF2-40B4-BE49-F238E27FC236}">
                <a16:creationId xmlns:a16="http://schemas.microsoft.com/office/drawing/2014/main" id="{86D1B9F3-F8F1-2244-3188-32AAF0AE5633}"/>
              </a:ext>
            </a:extLst>
          </p:cNvPr>
          <p:cNvPicPr>
            <a:picLocks noChangeAspect="1"/>
          </p:cNvPicPr>
          <p:nvPr/>
        </p:nvPicPr>
        <p:blipFill>
          <a:blip r:embed="rId3"/>
          <a:stretch>
            <a:fillRect/>
          </a:stretch>
        </p:blipFill>
        <p:spPr>
          <a:xfrm>
            <a:off x="288062" y="1299222"/>
            <a:ext cx="4990376" cy="4879008"/>
          </a:xfrm>
          <a:prstGeom prst="rect">
            <a:avLst/>
          </a:prstGeom>
        </p:spPr>
      </p:pic>
    </p:spTree>
    <p:extLst>
      <p:ext uri="{BB962C8B-B14F-4D97-AF65-F5344CB8AC3E}">
        <p14:creationId xmlns:p14="http://schemas.microsoft.com/office/powerpoint/2010/main" val="2088090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DDB541A6-6418-741A-AFBF-7463A59F5134}"/>
              </a:ext>
            </a:extLst>
          </p:cNvPr>
          <p:cNvSpPr>
            <a:spLocks noGrp="1"/>
          </p:cNvSpPr>
          <p:nvPr>
            <p:ph type="title"/>
          </p:nvPr>
        </p:nvSpPr>
        <p:spPr>
          <a:xfrm>
            <a:off x="1766888" y="1835150"/>
            <a:ext cx="7991475" cy="874713"/>
          </a:xfrm>
        </p:spPr>
        <p:txBody>
          <a:bodyPr/>
          <a:lstStyle/>
          <a:p>
            <a:r>
              <a:rPr lang="en-US" altLang="en-US">
                <a:latin typeface="Open Sans" pitchFamily="-84" charset="0"/>
                <a:ea typeface="ＭＳ Ｐゴシック" panose="020B0600070205080204" pitchFamily="34" charset="-128"/>
              </a:rPr>
              <a:t>2. GUI</a:t>
            </a:r>
          </a:p>
        </p:txBody>
      </p:sp>
      <p:sp>
        <p:nvSpPr>
          <p:cNvPr id="14339" name="Content Placeholder 2">
            <a:extLst>
              <a:ext uri="{FF2B5EF4-FFF2-40B4-BE49-F238E27FC236}">
                <a16:creationId xmlns:a16="http://schemas.microsoft.com/office/drawing/2014/main" id="{442DB97B-5B17-7CEF-8AAF-A76D0A76AB22}"/>
              </a:ext>
            </a:extLst>
          </p:cNvPr>
          <p:cNvSpPr>
            <a:spLocks noGrp="1"/>
          </p:cNvSpPr>
          <p:nvPr>
            <p:ph idx="1"/>
          </p:nvPr>
        </p:nvSpPr>
        <p:spPr>
          <a:xfrm>
            <a:off x="1573213" y="2709863"/>
            <a:ext cx="8653462" cy="3352800"/>
          </a:xfrm>
        </p:spPr>
        <p:txBody>
          <a:bodyPr/>
          <a:lstStyle/>
          <a:p>
            <a:pPr algn="just"/>
            <a:r>
              <a:rPr lang="en-US" altLang="en-US" sz="2400" b="1">
                <a:latin typeface="Open Sans" pitchFamily="-84" charset="0"/>
                <a:ea typeface="ＭＳ Ｐゴシック" panose="020B0600070205080204" pitchFamily="34" charset="-128"/>
              </a:rPr>
              <a:t>Contextual menus </a:t>
            </a:r>
            <a:r>
              <a:rPr lang="en-US" altLang="en-US" sz="2400">
                <a:latin typeface="Open Sans" pitchFamily="-84" charset="0"/>
                <a:ea typeface="ＭＳ Ｐゴシック" panose="020B0600070205080204" pitchFamily="34" charset="-128"/>
              </a:rPr>
              <a:t>provide access to often-used commands associated with a particular item e.g. an icon. They provide appropriate commands that make sense in the context of a current task. </a:t>
            </a:r>
          </a:p>
          <a:p>
            <a:pPr algn="just"/>
            <a:r>
              <a:rPr lang="en-US" altLang="en-US" sz="2400" b="1">
                <a:latin typeface="Open Sans" pitchFamily="-84" charset="0"/>
                <a:ea typeface="ＭＳ Ｐゴシック" panose="020B0600070205080204" pitchFamily="34" charset="-128"/>
              </a:rPr>
              <a:t>The advantage of contextual menus </a:t>
            </a:r>
            <a:r>
              <a:rPr lang="en-US" altLang="en-US" sz="2400">
                <a:latin typeface="Open Sans" pitchFamily="-84" charset="0"/>
                <a:ea typeface="ＭＳ Ｐゴシック" panose="020B0600070205080204" pitchFamily="34" charset="-128"/>
              </a:rPr>
              <a:t>is that they provide a limited number of options associated with an interface element, overcoming some of the navigation problems associated with an interface element, overcoming some of the navigation problem associated with cascading and expanding menus. </a:t>
            </a:r>
            <a:endParaRPr lang="en-US" altLang="en-US" sz="1800">
              <a:latin typeface="Open Sans" pitchFamily="-84" charset="0"/>
              <a:ea typeface="ＭＳ Ｐゴシック" panose="020B0600070205080204" pitchFamily="34" charset="-128"/>
            </a:endParaRPr>
          </a:p>
        </p:txBody>
      </p:sp>
      <p:sp>
        <p:nvSpPr>
          <p:cNvPr id="14340" name="TextBox 4">
            <a:extLst>
              <a:ext uri="{FF2B5EF4-FFF2-40B4-BE49-F238E27FC236}">
                <a16:creationId xmlns:a16="http://schemas.microsoft.com/office/drawing/2014/main" id="{DEA097AD-8B6A-AC94-A28D-2B2D5EC6F75A}"/>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5383CC71-609C-D8BF-3536-4C33E21F62C0}"/>
              </a:ext>
            </a:extLst>
          </p:cNvPr>
          <p:cNvSpPr>
            <a:spLocks noGrp="1"/>
          </p:cNvSpPr>
          <p:nvPr>
            <p:ph type="title"/>
          </p:nvPr>
        </p:nvSpPr>
        <p:spPr>
          <a:xfrm>
            <a:off x="1766888" y="1835150"/>
            <a:ext cx="7991475" cy="874713"/>
          </a:xfrm>
        </p:spPr>
        <p:txBody>
          <a:bodyPr/>
          <a:lstStyle/>
          <a:p>
            <a:r>
              <a:rPr lang="en-US" altLang="en-US">
                <a:latin typeface="Open Sans" pitchFamily="-84" charset="0"/>
                <a:ea typeface="ＭＳ Ｐゴシック" panose="020B0600070205080204" pitchFamily="34" charset="-128"/>
              </a:rPr>
              <a:t>2. GUI</a:t>
            </a:r>
          </a:p>
        </p:txBody>
      </p:sp>
      <p:sp>
        <p:nvSpPr>
          <p:cNvPr id="15363" name="Content Placeholder 2">
            <a:extLst>
              <a:ext uri="{FF2B5EF4-FFF2-40B4-BE49-F238E27FC236}">
                <a16:creationId xmlns:a16="http://schemas.microsoft.com/office/drawing/2014/main" id="{86800819-EF0F-9F43-0769-80F61E964D6D}"/>
              </a:ext>
            </a:extLst>
          </p:cNvPr>
          <p:cNvSpPr>
            <a:spLocks noGrp="1"/>
          </p:cNvSpPr>
          <p:nvPr>
            <p:ph idx="1"/>
          </p:nvPr>
        </p:nvSpPr>
        <p:spPr>
          <a:xfrm>
            <a:off x="1436688" y="2709863"/>
            <a:ext cx="8651875" cy="3352800"/>
          </a:xfrm>
        </p:spPr>
        <p:txBody>
          <a:bodyPr/>
          <a:lstStyle/>
          <a:p>
            <a:pPr algn="just"/>
            <a:r>
              <a:rPr lang="en-US" altLang="en-US" sz="2400" b="1">
                <a:latin typeface="Open Sans" pitchFamily="-84" charset="0"/>
                <a:ea typeface="ＭＳ Ｐゴシック" panose="020B0600070205080204" pitchFamily="34" charset="-128"/>
              </a:rPr>
              <a:t>Window 7 jump lists </a:t>
            </a:r>
            <a:r>
              <a:rPr lang="en-US" altLang="en-US" sz="2400">
                <a:latin typeface="Open Sans" pitchFamily="-84" charset="0"/>
                <a:ea typeface="ＭＳ Ｐゴシック" panose="020B0600070205080204" pitchFamily="34" charset="-128"/>
              </a:rPr>
              <a:t>are a hybrid form of contextual window and contextual menu that provide short -cuts to files, sites, etc that are commonly visited. Depending on the program such as a web browser or media player, it will show frequently viewed sites or commonly played tunes (see figure </a:t>
            </a:r>
            <a:r>
              <a:rPr lang="id-ID" altLang="en-US" sz="2400">
                <a:latin typeface="Open Sans" pitchFamily="-84" charset="0"/>
                <a:ea typeface="ＭＳ Ｐゴシック" panose="020B0600070205080204" pitchFamily="34" charset="-128"/>
              </a:rPr>
              <a:t>0</a:t>
            </a:r>
            <a:r>
              <a:rPr lang="en-US" altLang="en-US" sz="2400">
                <a:latin typeface="Open Sans" pitchFamily="-84" charset="0"/>
                <a:ea typeface="ＭＳ Ｐゴシック" panose="020B0600070205080204" pitchFamily="34" charset="-128"/>
              </a:rPr>
              <a:t>6.</a:t>
            </a:r>
            <a:r>
              <a:rPr lang="id-ID" altLang="en-US" sz="2400">
                <a:latin typeface="Open Sans" pitchFamily="-84" charset="0"/>
                <a:ea typeface="ＭＳ Ｐゴシック" panose="020B0600070205080204" pitchFamily="34" charset="-128"/>
              </a:rPr>
              <a:t>03</a:t>
            </a:r>
            <a:r>
              <a:rPr lang="en-US" altLang="en-US" sz="2400">
                <a:latin typeface="Open Sans" pitchFamily="-84" charset="0"/>
                <a:ea typeface="ＭＳ Ｐゴシック" panose="020B0600070205080204" pitchFamily="34" charset="-128"/>
              </a:rPr>
              <a:t>)</a:t>
            </a:r>
            <a:endParaRPr lang="en-US" altLang="en-US" sz="1800">
              <a:latin typeface="Open Sans" pitchFamily="-84" charset="0"/>
              <a:ea typeface="ＭＳ Ｐゴシック" panose="020B0600070205080204" pitchFamily="34" charset="-128"/>
            </a:endParaRPr>
          </a:p>
        </p:txBody>
      </p:sp>
      <p:sp>
        <p:nvSpPr>
          <p:cNvPr id="15364" name="TextBox 4">
            <a:extLst>
              <a:ext uri="{FF2B5EF4-FFF2-40B4-BE49-F238E27FC236}">
                <a16:creationId xmlns:a16="http://schemas.microsoft.com/office/drawing/2014/main" id="{F9C46170-9768-B68D-FB2F-600B44F693A5}"/>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pic>
        <p:nvPicPr>
          <p:cNvPr id="15365" name="Picture 3">
            <a:extLst>
              <a:ext uri="{FF2B5EF4-FFF2-40B4-BE49-F238E27FC236}">
                <a16:creationId xmlns:a16="http://schemas.microsoft.com/office/drawing/2014/main" id="{9E4C74B9-3251-82DC-0A37-C474A9688A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6713" y="4967288"/>
            <a:ext cx="2333625" cy="2190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6">
            <a:extLst>
              <a:ext uri="{FF2B5EF4-FFF2-40B4-BE49-F238E27FC236}">
                <a16:creationId xmlns:a16="http://schemas.microsoft.com/office/drawing/2014/main" id="{3B3AF913-FE76-004A-92CF-2C56546A7FA5}"/>
              </a:ext>
            </a:extLst>
          </p:cNvPr>
          <p:cNvSpPr txBox="1">
            <a:spLocks noChangeArrowheads="1"/>
          </p:cNvSpPr>
          <p:nvPr/>
        </p:nvSpPr>
        <p:spPr bwMode="auto">
          <a:xfrm>
            <a:off x="3890963" y="7146925"/>
            <a:ext cx="37433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1800"/>
              <a:t>Figure </a:t>
            </a:r>
            <a:r>
              <a:rPr lang="id-ID" altLang="en-US" sz="1800"/>
              <a:t>06</a:t>
            </a:r>
            <a:r>
              <a:rPr lang="en-US" altLang="en-US" sz="1800"/>
              <a:t>.</a:t>
            </a:r>
            <a:r>
              <a:rPr lang="id-ID" altLang="en-US" sz="1800"/>
              <a:t>03</a:t>
            </a:r>
            <a:r>
              <a:rPr lang="en-US" altLang="en-US" sz="1800"/>
              <a:t> Windows jump list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B96F1177-C45E-37F2-8C4A-4D74F65A2B05}"/>
              </a:ext>
            </a:extLst>
          </p:cNvPr>
          <p:cNvSpPr>
            <a:spLocks noGrp="1"/>
          </p:cNvSpPr>
          <p:nvPr>
            <p:ph type="title"/>
          </p:nvPr>
        </p:nvSpPr>
        <p:spPr>
          <a:xfrm>
            <a:off x="1766888" y="1835150"/>
            <a:ext cx="7991475" cy="874713"/>
          </a:xfrm>
        </p:spPr>
        <p:txBody>
          <a:bodyPr/>
          <a:lstStyle/>
          <a:p>
            <a:r>
              <a:rPr lang="en-US" altLang="en-US">
                <a:latin typeface="Open Sans" pitchFamily="-84" charset="0"/>
                <a:ea typeface="ＭＳ Ｐゴシック" panose="020B0600070205080204" pitchFamily="34" charset="-128"/>
              </a:rPr>
              <a:t>2. GUI</a:t>
            </a:r>
          </a:p>
        </p:txBody>
      </p:sp>
      <p:sp>
        <p:nvSpPr>
          <p:cNvPr id="16387" name="Content Placeholder 2">
            <a:extLst>
              <a:ext uri="{FF2B5EF4-FFF2-40B4-BE49-F238E27FC236}">
                <a16:creationId xmlns:a16="http://schemas.microsoft.com/office/drawing/2014/main" id="{83F2E1FC-BFF7-C0DF-95CD-63220F3254CB}"/>
              </a:ext>
            </a:extLst>
          </p:cNvPr>
          <p:cNvSpPr>
            <a:spLocks noGrp="1"/>
          </p:cNvSpPr>
          <p:nvPr>
            <p:ph idx="1"/>
          </p:nvPr>
        </p:nvSpPr>
        <p:spPr>
          <a:xfrm>
            <a:off x="1573213" y="2709863"/>
            <a:ext cx="8653462" cy="3352800"/>
          </a:xfrm>
        </p:spPr>
        <p:txBody>
          <a:bodyPr/>
          <a:lstStyle/>
          <a:p>
            <a:pPr algn="just"/>
            <a:r>
              <a:rPr lang="en-US" altLang="en-US" sz="2400">
                <a:latin typeface="Open Sans" pitchFamily="-84" charset="0"/>
                <a:ea typeface="ＭＳ Ｐゴシック" panose="020B0600070205080204" pitchFamily="34" charset="-128"/>
              </a:rPr>
              <a:t>Icon Design</a:t>
            </a:r>
          </a:p>
          <a:p>
            <a:pPr lvl="1" algn="just">
              <a:buFont typeface="Wingdings" panose="05000000000000000000" pitchFamily="2" charset="2"/>
              <a:buChar char="ü"/>
            </a:pPr>
            <a:r>
              <a:rPr lang="en-US" altLang="en-US" sz="2400">
                <a:latin typeface="Open Sans" pitchFamily="-84" charset="0"/>
                <a:ea typeface="ＭＳ Ｐゴシック" panose="020B0600070205080204" pitchFamily="34" charset="-128"/>
              </a:rPr>
              <a:t>The appearance of icons at the interface came about following the Xerox Star Project.</a:t>
            </a:r>
          </a:p>
          <a:p>
            <a:pPr lvl="1" algn="just">
              <a:buFont typeface="Wingdings" panose="05000000000000000000" pitchFamily="2" charset="2"/>
              <a:buChar char="ü"/>
            </a:pPr>
            <a:r>
              <a:rPr lang="en-US" altLang="en-US" sz="2400">
                <a:latin typeface="Open Sans" pitchFamily="-84" charset="0"/>
                <a:ea typeface="ＭＳ Ｐゴシック" panose="020B0600070205080204" pitchFamily="34" charset="-128"/>
              </a:rPr>
              <a:t>Used to represent objects as part of the desktop metaphor, namely folders, documents, trashcans, and in and out trays.</a:t>
            </a:r>
          </a:p>
          <a:p>
            <a:pPr lvl="1" algn="just">
              <a:buFont typeface="Wingdings" panose="05000000000000000000" pitchFamily="2" charset="2"/>
              <a:buChar char="ü"/>
            </a:pPr>
            <a:r>
              <a:rPr lang="en-US" altLang="en-US" sz="2400">
                <a:latin typeface="Open Sans" pitchFamily="-84" charset="0"/>
                <a:ea typeface="ＭＳ Ｐゴシック" panose="020B0600070205080204" pitchFamily="34" charset="-128"/>
              </a:rPr>
              <a:t>Using</a:t>
            </a:r>
            <a:r>
              <a:rPr lang="en-US" altLang="en-US" sz="2400">
                <a:solidFill>
                  <a:schemeClr val="accent2"/>
                </a:solidFill>
                <a:latin typeface="Open Sans" pitchFamily="-84" charset="0"/>
                <a:ea typeface="ＭＳ Ｐゴシック" panose="020B0600070205080204" pitchFamily="34" charset="-128"/>
              </a:rPr>
              <a:t> icons </a:t>
            </a:r>
            <a:r>
              <a:rPr lang="en-US" altLang="en-US" sz="2400">
                <a:latin typeface="Open Sans" pitchFamily="-84" charset="0"/>
                <a:ea typeface="ＭＳ Ｐゴシック" panose="020B0600070205080204" pitchFamily="34" charset="-128"/>
              </a:rPr>
              <a:t>instead of </a:t>
            </a:r>
            <a:r>
              <a:rPr lang="en-US" altLang="en-US" sz="2400">
                <a:solidFill>
                  <a:schemeClr val="accent2"/>
                </a:solidFill>
                <a:latin typeface="Open Sans" pitchFamily="-84" charset="0"/>
                <a:ea typeface="ＭＳ Ｐゴシック" panose="020B0600070205080204" pitchFamily="34" charset="-128"/>
              </a:rPr>
              <a:t>text labels </a:t>
            </a:r>
            <a:r>
              <a:rPr lang="en-US" altLang="en-US" sz="2400">
                <a:latin typeface="Open Sans" pitchFamily="-84" charset="0"/>
                <a:ea typeface="ＭＳ Ｐゴシック" panose="020B0600070205080204" pitchFamily="34" charset="-128"/>
              </a:rPr>
              <a:t>is easier to learn and remember especially for non expert computer users.</a:t>
            </a:r>
          </a:p>
          <a:p>
            <a:pPr lvl="1" algn="just">
              <a:buFont typeface="Wingdings" panose="05000000000000000000" pitchFamily="2" charset="2"/>
              <a:buChar char="ü"/>
            </a:pPr>
            <a:r>
              <a:rPr lang="en-US" altLang="en-US" sz="2400">
                <a:latin typeface="Open Sans" pitchFamily="-84" charset="0"/>
                <a:ea typeface="ＭＳ Ｐゴシック" panose="020B0600070205080204" pitchFamily="34" charset="-128"/>
              </a:rPr>
              <a:t>Icon can be designed to be compact and variably positioned on a screen.</a:t>
            </a:r>
          </a:p>
        </p:txBody>
      </p:sp>
      <p:sp>
        <p:nvSpPr>
          <p:cNvPr id="16388" name="TextBox 4">
            <a:extLst>
              <a:ext uri="{FF2B5EF4-FFF2-40B4-BE49-F238E27FC236}">
                <a16:creationId xmlns:a16="http://schemas.microsoft.com/office/drawing/2014/main" id="{109FD0E7-36BE-A87A-A9C7-15CBC395F955}"/>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0E605625-C8B2-1108-6CFC-616A0B3029BF}"/>
              </a:ext>
            </a:extLst>
          </p:cNvPr>
          <p:cNvSpPr>
            <a:spLocks noGrp="1"/>
          </p:cNvSpPr>
          <p:nvPr>
            <p:ph type="title"/>
          </p:nvPr>
        </p:nvSpPr>
        <p:spPr>
          <a:xfrm>
            <a:off x="1766888" y="1835150"/>
            <a:ext cx="7991475" cy="874713"/>
          </a:xfrm>
        </p:spPr>
        <p:txBody>
          <a:bodyPr/>
          <a:lstStyle/>
          <a:p>
            <a:r>
              <a:rPr lang="en-US" altLang="en-US">
                <a:latin typeface="Open Sans" pitchFamily="-84" charset="0"/>
                <a:ea typeface="ＭＳ Ｐゴシック" panose="020B0600070205080204" pitchFamily="34" charset="-128"/>
              </a:rPr>
              <a:t>2. GUI</a:t>
            </a:r>
          </a:p>
        </p:txBody>
      </p:sp>
      <p:sp>
        <p:nvSpPr>
          <p:cNvPr id="17411" name="Content Placeholder 2">
            <a:extLst>
              <a:ext uri="{FF2B5EF4-FFF2-40B4-BE49-F238E27FC236}">
                <a16:creationId xmlns:a16="http://schemas.microsoft.com/office/drawing/2014/main" id="{B0920A89-1963-EB21-BEE5-FDDCAE9A0990}"/>
              </a:ext>
            </a:extLst>
          </p:cNvPr>
          <p:cNvSpPr>
            <a:spLocks noGrp="1"/>
          </p:cNvSpPr>
          <p:nvPr>
            <p:ph idx="1"/>
          </p:nvPr>
        </p:nvSpPr>
        <p:spPr>
          <a:xfrm>
            <a:off x="1573213" y="2709863"/>
            <a:ext cx="8653462" cy="3352800"/>
          </a:xfrm>
        </p:spPr>
        <p:txBody>
          <a:bodyPr/>
          <a:lstStyle/>
          <a:p>
            <a:pPr algn="just"/>
            <a:r>
              <a:rPr lang="en-US" altLang="en-US" sz="2400">
                <a:latin typeface="Open Sans" pitchFamily="-84" charset="0"/>
                <a:ea typeface="ＭＳ Ｐゴシック" panose="020B0600070205080204" pitchFamily="34" charset="-128"/>
              </a:rPr>
              <a:t>Icon Design </a:t>
            </a:r>
          </a:p>
          <a:p>
            <a:pPr lvl="1" algn="just">
              <a:buFont typeface="Wingdings" panose="05000000000000000000" pitchFamily="2" charset="2"/>
              <a:buChar char="ü"/>
            </a:pPr>
            <a:r>
              <a:rPr lang="en-US" altLang="en-US" sz="2000">
                <a:latin typeface="Open Sans" pitchFamily="-84" charset="0"/>
                <a:ea typeface="ＭＳ Ｐゴシック" panose="020B0600070205080204" pitchFamily="34" charset="-128"/>
              </a:rPr>
              <a:t>From the late 1980s into the early 1990s  the poorly designed icons at the interface ( see figure </a:t>
            </a:r>
            <a:r>
              <a:rPr lang="id-ID" altLang="en-US" sz="2000">
                <a:latin typeface="Open Sans" pitchFamily="-84" charset="0"/>
                <a:ea typeface="ＭＳ Ｐゴシック" panose="020B0600070205080204" pitchFamily="34" charset="-128"/>
              </a:rPr>
              <a:t>0</a:t>
            </a:r>
            <a:r>
              <a:rPr lang="en-US" altLang="en-US" sz="2000">
                <a:latin typeface="Open Sans" pitchFamily="-84" charset="0"/>
                <a:ea typeface="ＭＳ Ｐゴシック" panose="020B0600070205080204" pitchFamily="34" charset="-128"/>
              </a:rPr>
              <a:t>6.</a:t>
            </a:r>
            <a:r>
              <a:rPr lang="id-ID" altLang="en-US" sz="2000">
                <a:latin typeface="Open Sans" pitchFamily="-84" charset="0"/>
                <a:ea typeface="ＭＳ Ｐゴシック" panose="020B0600070205080204" pitchFamily="34" charset="-128"/>
              </a:rPr>
              <a:t>04</a:t>
            </a:r>
            <a:r>
              <a:rPr lang="en-US" altLang="en-US" sz="2000">
                <a:latin typeface="Open Sans" pitchFamily="-84" charset="0"/>
                <a:ea typeface="ＭＳ Ｐゴシック" panose="020B0600070205080204" pitchFamily="34" charset="-128"/>
              </a:rPr>
              <a:t>)</a:t>
            </a:r>
          </a:p>
        </p:txBody>
      </p:sp>
      <p:sp>
        <p:nvSpPr>
          <p:cNvPr id="17412" name="TextBox 4">
            <a:extLst>
              <a:ext uri="{FF2B5EF4-FFF2-40B4-BE49-F238E27FC236}">
                <a16:creationId xmlns:a16="http://schemas.microsoft.com/office/drawing/2014/main" id="{65A5A57F-5751-E8B7-90D3-01E973F6CD19}"/>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pic>
        <p:nvPicPr>
          <p:cNvPr id="17413" name="Picture 2">
            <a:extLst>
              <a:ext uri="{FF2B5EF4-FFF2-40B4-BE49-F238E27FC236}">
                <a16:creationId xmlns:a16="http://schemas.microsoft.com/office/drawing/2014/main" id="{C6878199-A259-BD80-B0BC-B78462DCE8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44750" y="3935413"/>
            <a:ext cx="4525963" cy="309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4" name="TextBox 5">
            <a:extLst>
              <a:ext uri="{FF2B5EF4-FFF2-40B4-BE49-F238E27FC236}">
                <a16:creationId xmlns:a16="http://schemas.microsoft.com/office/drawing/2014/main" id="{688A348C-C568-200E-8CBC-2EB649822FC7}"/>
              </a:ext>
            </a:extLst>
          </p:cNvPr>
          <p:cNvSpPr txBox="1">
            <a:spLocks noChangeArrowheads="1"/>
          </p:cNvSpPr>
          <p:nvPr/>
        </p:nvSpPr>
        <p:spPr bwMode="auto">
          <a:xfrm>
            <a:off x="6970713" y="6384925"/>
            <a:ext cx="37179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1800">
                <a:latin typeface="Open Sans" pitchFamily="-84" charset="0"/>
              </a:rPr>
              <a:t>Figure </a:t>
            </a:r>
            <a:r>
              <a:rPr lang="id-ID" altLang="en-US" sz="1800">
                <a:latin typeface="Open Sans" pitchFamily="-84" charset="0"/>
              </a:rPr>
              <a:t>0</a:t>
            </a:r>
            <a:r>
              <a:rPr lang="en-US" altLang="en-US" sz="1800">
                <a:latin typeface="Open Sans" pitchFamily="-84" charset="0"/>
              </a:rPr>
              <a:t>6.</a:t>
            </a:r>
            <a:r>
              <a:rPr lang="id-ID" altLang="en-US" sz="1800">
                <a:latin typeface="Open Sans" pitchFamily="-84" charset="0"/>
              </a:rPr>
              <a:t>04</a:t>
            </a:r>
            <a:r>
              <a:rPr lang="en-US" altLang="en-US" sz="1800">
                <a:latin typeface="Open Sans" pitchFamily="-84" charset="0"/>
              </a:rPr>
              <a:t> Poor icon set from the early 1990s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D4434436-D1D8-5322-5047-CD072819F871}"/>
              </a:ext>
            </a:extLst>
          </p:cNvPr>
          <p:cNvSpPr>
            <a:spLocks noGrp="1"/>
          </p:cNvSpPr>
          <p:nvPr>
            <p:ph type="title"/>
          </p:nvPr>
        </p:nvSpPr>
        <p:spPr>
          <a:xfrm>
            <a:off x="1766888" y="1835150"/>
            <a:ext cx="7991475" cy="874713"/>
          </a:xfrm>
        </p:spPr>
        <p:txBody>
          <a:bodyPr/>
          <a:lstStyle/>
          <a:p>
            <a:r>
              <a:rPr lang="en-US" altLang="en-US">
                <a:latin typeface="Open Sans" pitchFamily="-84" charset="0"/>
                <a:ea typeface="ＭＳ Ｐゴシック" panose="020B0600070205080204" pitchFamily="34" charset="-128"/>
              </a:rPr>
              <a:t>2. GUI</a:t>
            </a:r>
          </a:p>
        </p:txBody>
      </p:sp>
      <p:sp>
        <p:nvSpPr>
          <p:cNvPr id="18435" name="Content Placeholder 2">
            <a:extLst>
              <a:ext uri="{FF2B5EF4-FFF2-40B4-BE49-F238E27FC236}">
                <a16:creationId xmlns:a16="http://schemas.microsoft.com/office/drawing/2014/main" id="{681FD679-802C-3675-027E-E46A5C15456F}"/>
              </a:ext>
            </a:extLst>
          </p:cNvPr>
          <p:cNvSpPr>
            <a:spLocks noGrp="1"/>
          </p:cNvSpPr>
          <p:nvPr>
            <p:ph idx="1"/>
          </p:nvPr>
        </p:nvSpPr>
        <p:spPr>
          <a:xfrm>
            <a:off x="1573213" y="2709863"/>
            <a:ext cx="8653462" cy="3352800"/>
          </a:xfrm>
        </p:spPr>
        <p:txBody>
          <a:bodyPr/>
          <a:lstStyle/>
          <a:p>
            <a:pPr algn="just"/>
            <a:r>
              <a:rPr lang="en-US" altLang="en-US" sz="2400">
                <a:latin typeface="Open Sans" pitchFamily="-84" charset="0"/>
                <a:ea typeface="ＭＳ Ｐゴシック" panose="020B0600070205080204" pitchFamily="34" charset="-128"/>
              </a:rPr>
              <a:t>Icon Design </a:t>
            </a:r>
          </a:p>
          <a:p>
            <a:pPr lvl="1" algn="just">
              <a:buFont typeface="Wingdings" panose="05000000000000000000" pitchFamily="2" charset="2"/>
              <a:buChar char="ü"/>
            </a:pPr>
            <a:r>
              <a:rPr lang="en-US" altLang="en-US" sz="2000">
                <a:latin typeface="Open Sans" pitchFamily="-84" charset="0"/>
                <a:ea typeface="ＭＳ Ｐゴシック" panose="020B0600070205080204" pitchFamily="34" charset="-128"/>
              </a:rPr>
              <a:t>Different graphical genre have been used to group and identify different categories of icons. See figure </a:t>
            </a:r>
            <a:r>
              <a:rPr lang="id-ID" altLang="en-US" sz="2000">
                <a:latin typeface="Open Sans" pitchFamily="-84" charset="0"/>
                <a:ea typeface="ＭＳ Ｐゴシック" panose="020B0600070205080204" pitchFamily="34" charset="-128"/>
              </a:rPr>
              <a:t>0</a:t>
            </a:r>
            <a:r>
              <a:rPr lang="en-US" altLang="en-US" sz="2000">
                <a:latin typeface="Open Sans" pitchFamily="-84" charset="0"/>
                <a:ea typeface="ＭＳ Ｐゴシック" panose="020B0600070205080204" pitchFamily="34" charset="-128"/>
              </a:rPr>
              <a:t>6.</a:t>
            </a:r>
            <a:r>
              <a:rPr lang="id-ID" altLang="en-US" sz="2000">
                <a:latin typeface="Open Sans" pitchFamily="-84" charset="0"/>
                <a:ea typeface="ＭＳ Ｐゴシック" panose="020B0600070205080204" pitchFamily="34" charset="-128"/>
              </a:rPr>
              <a:t>05</a:t>
            </a:r>
            <a:endParaRPr lang="en-US" altLang="en-US" sz="2000">
              <a:latin typeface="Open Sans" pitchFamily="-84" charset="0"/>
              <a:ea typeface="ＭＳ Ｐゴシック" panose="020B0600070205080204" pitchFamily="34" charset="-128"/>
            </a:endParaRPr>
          </a:p>
        </p:txBody>
      </p:sp>
      <p:sp>
        <p:nvSpPr>
          <p:cNvPr id="18436" name="TextBox 4">
            <a:extLst>
              <a:ext uri="{FF2B5EF4-FFF2-40B4-BE49-F238E27FC236}">
                <a16:creationId xmlns:a16="http://schemas.microsoft.com/office/drawing/2014/main" id="{752061EF-D65F-1882-C61E-7CF1C5E4D7E9}"/>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pic>
        <p:nvPicPr>
          <p:cNvPr id="18437" name="Picture 2">
            <a:extLst>
              <a:ext uri="{FF2B5EF4-FFF2-40B4-BE49-F238E27FC236}">
                <a16:creationId xmlns:a16="http://schemas.microsoft.com/office/drawing/2014/main" id="{74116892-BAD9-50B9-F269-F8BE7F70B4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4300" y="4067175"/>
            <a:ext cx="4356100" cy="226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Box 7">
            <a:extLst>
              <a:ext uri="{FF2B5EF4-FFF2-40B4-BE49-F238E27FC236}">
                <a16:creationId xmlns:a16="http://schemas.microsoft.com/office/drawing/2014/main" id="{E791E740-2637-646E-3343-41703B4B524C}"/>
              </a:ext>
            </a:extLst>
          </p:cNvPr>
          <p:cNvSpPr txBox="1">
            <a:spLocks noChangeArrowheads="1"/>
          </p:cNvSpPr>
          <p:nvPr/>
        </p:nvSpPr>
        <p:spPr bwMode="auto">
          <a:xfrm>
            <a:off x="2487613" y="6334125"/>
            <a:ext cx="7032625" cy="101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2000">
                <a:latin typeface="Open Sans" pitchFamily="-84" charset="0"/>
              </a:rPr>
              <a:t>Figure </a:t>
            </a:r>
            <a:r>
              <a:rPr lang="id-ID" altLang="en-US" sz="2000">
                <a:latin typeface="Open Sans" pitchFamily="-84" charset="0"/>
              </a:rPr>
              <a:t>0</a:t>
            </a:r>
            <a:r>
              <a:rPr lang="en-US" altLang="en-US" sz="2000">
                <a:latin typeface="Open Sans" pitchFamily="-84" charset="0"/>
              </a:rPr>
              <a:t>6.</a:t>
            </a:r>
            <a:r>
              <a:rPr lang="id-ID" altLang="en-US" sz="2000">
                <a:latin typeface="Open Sans" pitchFamily="-84" charset="0"/>
              </a:rPr>
              <a:t>05</a:t>
            </a:r>
            <a:r>
              <a:rPr lang="en-US" altLang="en-US" sz="2000">
                <a:latin typeface="Open Sans" pitchFamily="-84" charset="0"/>
              </a:rPr>
              <a:t> Contrasting genres of Aqua icons used for the Mac. The top row of icons have been designed for user applications and the bottom row for utility applications.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Content Placeholder 2">
            <a:extLst>
              <a:ext uri="{FF2B5EF4-FFF2-40B4-BE49-F238E27FC236}">
                <a16:creationId xmlns:a16="http://schemas.microsoft.com/office/drawing/2014/main" id="{39905258-D8FE-70EC-4C14-3CE37034C9C0}"/>
              </a:ext>
            </a:extLst>
          </p:cNvPr>
          <p:cNvSpPr>
            <a:spLocks noGrp="1"/>
          </p:cNvSpPr>
          <p:nvPr>
            <p:ph idx="1"/>
          </p:nvPr>
        </p:nvSpPr>
        <p:spPr>
          <a:xfrm>
            <a:off x="2066925" y="1931988"/>
            <a:ext cx="7793038" cy="4697412"/>
          </a:xfrm>
        </p:spPr>
        <p:txBody>
          <a:bodyPr/>
          <a:lstStyle/>
          <a:p>
            <a:pPr eaLnBrk="1" hangingPunct="1">
              <a:buFont typeface="Arial" panose="020B0604020202020204" pitchFamily="34" charset="0"/>
              <a:buNone/>
            </a:pPr>
            <a:r>
              <a:rPr lang="en-AU" altLang="en-US">
                <a:latin typeface="Open Sans" pitchFamily="-84" charset="0"/>
                <a:ea typeface="ＭＳ Ｐゴシック" panose="020B0600070205080204" pitchFamily="34" charset="-128"/>
              </a:rPr>
              <a:t>•  </a:t>
            </a:r>
            <a:r>
              <a:rPr lang="en-AU" altLang="en-US" sz="3200">
                <a:latin typeface="Open Sans" pitchFamily="-84" charset="0"/>
                <a:ea typeface="ＭＳ Ｐゴシック" panose="020B0600070205080204" pitchFamily="34" charset="-128"/>
              </a:rPr>
              <a:t>LO 4: Design  the user requirements </a:t>
            </a:r>
          </a:p>
          <a:p>
            <a:pPr eaLnBrk="1" hangingPunct="1">
              <a:buFont typeface="Arial" panose="020B0604020202020204" pitchFamily="34" charset="0"/>
              <a:buNone/>
            </a:pPr>
            <a:r>
              <a:rPr lang="en-AU" altLang="en-US" sz="3200">
                <a:latin typeface="Open Sans" pitchFamily="-84" charset="0"/>
                <a:ea typeface="ＭＳ Ｐゴシック" panose="020B0600070205080204" pitchFamily="34" charset="-128"/>
              </a:rPr>
              <a:t>				with interaction styles</a:t>
            </a:r>
            <a:endParaRPr lang="zh-TW" altLang="en-US">
              <a:latin typeface="Open Sans" pitchFamily="-84" charset="0"/>
              <a:ea typeface="ＭＳ Ｐゴシック" panose="020B0600070205080204" pitchFamily="34" charset="-128"/>
            </a:endParaRPr>
          </a:p>
        </p:txBody>
      </p:sp>
      <p:sp>
        <p:nvSpPr>
          <p:cNvPr id="8196" name="TextBox 4">
            <a:extLst>
              <a:ext uri="{FF2B5EF4-FFF2-40B4-BE49-F238E27FC236}">
                <a16:creationId xmlns:a16="http://schemas.microsoft.com/office/drawing/2014/main" id="{1D42D141-B78D-AC11-4D90-D7F134AA1893}"/>
              </a:ext>
            </a:extLst>
          </p:cNvPr>
          <p:cNvSpPr txBox="1">
            <a:spLocks noChangeArrowheads="1"/>
          </p:cNvSpPr>
          <p:nvPr/>
        </p:nvSpPr>
        <p:spPr bwMode="auto">
          <a:xfrm>
            <a:off x="4432300" y="900113"/>
            <a:ext cx="5237163" cy="635000"/>
          </a:xfrm>
          <a:prstGeom prst="rect">
            <a:avLst/>
          </a:prstGeom>
          <a:noFill/>
          <a:ln>
            <a:noFill/>
          </a:ln>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altLang="zh-TW" sz="3529" dirty="0"/>
              <a:t>LEARNING OUTCOMES</a:t>
            </a:r>
            <a:endParaRPr lang="en-US" altLang="en-US" sz="3529" b="1" dirty="0">
              <a:latin typeface="Calibri" panose="020F050202020403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938D7A28-ED54-485A-D856-CD7CAD41ED0F}"/>
              </a:ext>
            </a:extLst>
          </p:cNvPr>
          <p:cNvSpPr>
            <a:spLocks noGrp="1"/>
          </p:cNvSpPr>
          <p:nvPr>
            <p:ph type="title"/>
          </p:nvPr>
        </p:nvSpPr>
        <p:spPr>
          <a:xfrm>
            <a:off x="1766888" y="1835150"/>
            <a:ext cx="7991475" cy="874713"/>
          </a:xfrm>
        </p:spPr>
        <p:txBody>
          <a:bodyPr/>
          <a:lstStyle/>
          <a:p>
            <a:r>
              <a:rPr lang="en-US" altLang="en-US">
                <a:latin typeface="Open Sans" pitchFamily="-84" charset="0"/>
                <a:ea typeface="ＭＳ Ｐゴシック" panose="020B0600070205080204" pitchFamily="34" charset="-128"/>
              </a:rPr>
              <a:t>2. GUI</a:t>
            </a:r>
          </a:p>
        </p:txBody>
      </p:sp>
      <p:sp>
        <p:nvSpPr>
          <p:cNvPr id="19459" name="Content Placeholder 2">
            <a:extLst>
              <a:ext uri="{FF2B5EF4-FFF2-40B4-BE49-F238E27FC236}">
                <a16:creationId xmlns:a16="http://schemas.microsoft.com/office/drawing/2014/main" id="{DE3BAEB6-47CC-1AE2-4E18-366A1FCA276D}"/>
              </a:ext>
            </a:extLst>
          </p:cNvPr>
          <p:cNvSpPr>
            <a:spLocks noGrp="1"/>
          </p:cNvSpPr>
          <p:nvPr>
            <p:ph idx="1"/>
          </p:nvPr>
        </p:nvSpPr>
        <p:spPr>
          <a:xfrm>
            <a:off x="1573213" y="2709863"/>
            <a:ext cx="8653462" cy="3352800"/>
          </a:xfrm>
        </p:spPr>
        <p:txBody>
          <a:bodyPr/>
          <a:lstStyle/>
          <a:p>
            <a:pPr algn="just"/>
            <a:r>
              <a:rPr lang="en-US" altLang="en-US" sz="2400">
                <a:latin typeface="Open Sans" pitchFamily="-84" charset="0"/>
                <a:ea typeface="ＭＳ Ｐゴシック" panose="020B0600070205080204" pitchFamily="34" charset="-128"/>
              </a:rPr>
              <a:t>Icon Design </a:t>
            </a:r>
          </a:p>
          <a:p>
            <a:pPr lvl="1" algn="just">
              <a:buFont typeface="Wingdings" panose="05000000000000000000" pitchFamily="2" charset="2"/>
              <a:buChar char="ü"/>
            </a:pPr>
            <a:r>
              <a:rPr lang="en-US" altLang="en-US" sz="2000">
                <a:latin typeface="Open Sans" pitchFamily="-84" charset="0"/>
                <a:ea typeface="ＭＳ Ｐゴシック" panose="020B0600070205080204" pitchFamily="34" charset="-128"/>
              </a:rPr>
              <a:t>Another approach has been to develop glossy, logo-style icons that are very distinctive, using only primary colors and symbols, having the effect of making them easily recognizable . (see Figure </a:t>
            </a:r>
            <a:r>
              <a:rPr lang="id-ID" altLang="en-US" sz="2000">
                <a:latin typeface="Open Sans" pitchFamily="-84" charset="0"/>
                <a:ea typeface="ＭＳ Ｐゴシック" panose="020B0600070205080204" pitchFamily="34" charset="-128"/>
              </a:rPr>
              <a:t>0</a:t>
            </a:r>
            <a:r>
              <a:rPr lang="en-US" altLang="en-US" sz="2000">
                <a:latin typeface="Open Sans" pitchFamily="-84" charset="0"/>
                <a:ea typeface="ＭＳ Ｐゴシック" panose="020B0600070205080204" pitchFamily="34" charset="-128"/>
              </a:rPr>
              <a:t>6.</a:t>
            </a:r>
            <a:r>
              <a:rPr lang="id-ID" altLang="en-US" sz="2000">
                <a:latin typeface="Open Sans" pitchFamily="-84" charset="0"/>
                <a:ea typeface="ＭＳ Ｐゴシック" panose="020B0600070205080204" pitchFamily="34" charset="-128"/>
              </a:rPr>
              <a:t>06</a:t>
            </a:r>
            <a:r>
              <a:rPr lang="en-US" altLang="en-US" sz="2000">
                <a:latin typeface="Open Sans" pitchFamily="-84" charset="0"/>
                <a:ea typeface="ＭＳ Ｐゴシック" panose="020B0600070205080204" pitchFamily="34" charset="-128"/>
              </a:rPr>
              <a:t>)</a:t>
            </a:r>
          </a:p>
        </p:txBody>
      </p:sp>
      <p:sp>
        <p:nvSpPr>
          <p:cNvPr id="19460" name="TextBox 4">
            <a:extLst>
              <a:ext uri="{FF2B5EF4-FFF2-40B4-BE49-F238E27FC236}">
                <a16:creationId xmlns:a16="http://schemas.microsoft.com/office/drawing/2014/main" id="{D8D7FAB7-FE1F-3806-D557-1C9253941282}"/>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pic>
        <p:nvPicPr>
          <p:cNvPr id="19461" name="Picture 2">
            <a:extLst>
              <a:ext uri="{FF2B5EF4-FFF2-40B4-BE49-F238E27FC236}">
                <a16:creationId xmlns:a16="http://schemas.microsoft.com/office/drawing/2014/main" id="{BA90A02E-264A-98E1-7375-4D4FB5EBA8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2838" y="4371975"/>
            <a:ext cx="3511550" cy="266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2" name="TextBox 8">
            <a:extLst>
              <a:ext uri="{FF2B5EF4-FFF2-40B4-BE49-F238E27FC236}">
                <a16:creationId xmlns:a16="http://schemas.microsoft.com/office/drawing/2014/main" id="{77C12DE5-5F51-12D6-C563-12DF6281B25B}"/>
              </a:ext>
            </a:extLst>
          </p:cNvPr>
          <p:cNvSpPr txBox="1">
            <a:spLocks noChangeArrowheads="1"/>
          </p:cNvSpPr>
          <p:nvPr/>
        </p:nvSpPr>
        <p:spPr bwMode="auto">
          <a:xfrm>
            <a:off x="5894388" y="6192838"/>
            <a:ext cx="454025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1800">
                <a:latin typeface="Open Sans" pitchFamily="-84" charset="0"/>
              </a:rPr>
              <a:t>Figure </a:t>
            </a:r>
            <a:r>
              <a:rPr lang="id-ID" altLang="en-US" sz="1800">
                <a:latin typeface="Open Sans" pitchFamily="-84" charset="0"/>
              </a:rPr>
              <a:t>0</a:t>
            </a:r>
            <a:r>
              <a:rPr lang="en-US" altLang="en-US" sz="1800">
                <a:latin typeface="Open Sans" pitchFamily="-84" charset="0"/>
              </a:rPr>
              <a:t>6.</a:t>
            </a:r>
            <a:r>
              <a:rPr lang="id-ID" altLang="en-US" sz="1800">
                <a:latin typeface="Open Sans" pitchFamily="-84" charset="0"/>
              </a:rPr>
              <a:t>06</a:t>
            </a:r>
            <a:r>
              <a:rPr lang="en-US" altLang="en-US" sz="1800">
                <a:latin typeface="Open Sans" pitchFamily="-84" charset="0"/>
              </a:rPr>
              <a:t> Logo-based Microsoft Office Mac Icons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8E0A10DA-87BE-C808-E186-53178844FDE6}"/>
              </a:ext>
            </a:extLst>
          </p:cNvPr>
          <p:cNvSpPr>
            <a:spLocks noGrp="1"/>
          </p:cNvSpPr>
          <p:nvPr>
            <p:ph type="title"/>
          </p:nvPr>
        </p:nvSpPr>
        <p:spPr>
          <a:xfrm>
            <a:off x="1766888" y="1835150"/>
            <a:ext cx="7991475" cy="874713"/>
          </a:xfrm>
        </p:spPr>
        <p:txBody>
          <a:bodyPr/>
          <a:lstStyle/>
          <a:p>
            <a:r>
              <a:rPr lang="en-US" altLang="en-US">
                <a:latin typeface="Open Sans" pitchFamily="-84" charset="0"/>
                <a:ea typeface="ＭＳ Ｐゴシック" panose="020B0600070205080204" pitchFamily="34" charset="-128"/>
              </a:rPr>
              <a:t>3. Multimedia</a:t>
            </a:r>
          </a:p>
        </p:txBody>
      </p:sp>
      <p:sp>
        <p:nvSpPr>
          <p:cNvPr id="20483" name="Content Placeholder 2">
            <a:extLst>
              <a:ext uri="{FF2B5EF4-FFF2-40B4-BE49-F238E27FC236}">
                <a16:creationId xmlns:a16="http://schemas.microsoft.com/office/drawing/2014/main" id="{3285BD85-FF94-FA69-7F80-809AFF9184CE}"/>
              </a:ext>
            </a:extLst>
          </p:cNvPr>
          <p:cNvSpPr>
            <a:spLocks noGrp="1"/>
          </p:cNvSpPr>
          <p:nvPr>
            <p:ph idx="1"/>
          </p:nvPr>
        </p:nvSpPr>
        <p:spPr>
          <a:xfrm>
            <a:off x="1436688" y="2709863"/>
            <a:ext cx="8651875" cy="3352800"/>
          </a:xfrm>
        </p:spPr>
        <p:txBody>
          <a:bodyPr/>
          <a:lstStyle/>
          <a:p>
            <a:pPr algn="just"/>
            <a:r>
              <a:rPr lang="en-US" altLang="en-US" sz="2400" b="1">
                <a:latin typeface="Open Sans" pitchFamily="-84" charset="0"/>
                <a:ea typeface="ＭＳ Ｐゴシック" panose="020B0600070205080204" pitchFamily="34" charset="-128"/>
              </a:rPr>
              <a:t>Multimedia</a:t>
            </a:r>
            <a:r>
              <a:rPr lang="en-US" altLang="en-US" sz="2400">
                <a:latin typeface="Open Sans" pitchFamily="-84" charset="0"/>
                <a:ea typeface="ＭＳ Ｐゴシック" panose="020B0600070205080204" pitchFamily="34" charset="-128"/>
              </a:rPr>
              <a:t> as the name implies, combines different media within a single interface, namely graphics, text, video, sound and animations and links them with various forms of interactivity.</a:t>
            </a:r>
          </a:p>
          <a:p>
            <a:pPr algn="just"/>
            <a:r>
              <a:rPr lang="en-US" altLang="en-US" sz="2400" b="1">
                <a:latin typeface="Open Sans" pitchFamily="-84" charset="0"/>
                <a:ea typeface="ＭＳ Ｐゴシック" panose="020B0600070205080204" pitchFamily="34" charset="-128"/>
              </a:rPr>
              <a:t>One of the distinctive features of multimedia </a:t>
            </a:r>
            <a:r>
              <a:rPr lang="en-US" altLang="en-US" sz="2400">
                <a:latin typeface="Open Sans" pitchFamily="-84" charset="0"/>
                <a:ea typeface="ＭＳ Ｐゴシック" panose="020B0600070205080204" pitchFamily="34" charset="-128"/>
              </a:rPr>
              <a:t>is its ability to facilitate rapid access to multiple representations of information.</a:t>
            </a:r>
          </a:p>
          <a:p>
            <a:pPr algn="just"/>
            <a:r>
              <a:rPr lang="en-US" altLang="en-US" sz="2400">
                <a:latin typeface="Open Sans" pitchFamily="-84" charset="0"/>
                <a:ea typeface="ＭＳ Ｐゴシック" panose="020B0600070205080204" pitchFamily="34" charset="-128"/>
              </a:rPr>
              <a:t>Multimedia has largely been developed for training, educational, and entertainment purposes</a:t>
            </a:r>
          </a:p>
        </p:txBody>
      </p:sp>
      <p:sp>
        <p:nvSpPr>
          <p:cNvPr id="20484" name="TextBox 4">
            <a:extLst>
              <a:ext uri="{FF2B5EF4-FFF2-40B4-BE49-F238E27FC236}">
                <a16:creationId xmlns:a16="http://schemas.microsoft.com/office/drawing/2014/main" id="{89B7415A-2234-BE5D-7BFC-6CF73B5BB076}"/>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83A98F3A-509F-1F86-6EAB-CBF8F4370B9C}"/>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4. Virtual Reality</a:t>
            </a:r>
          </a:p>
        </p:txBody>
      </p:sp>
      <p:sp>
        <p:nvSpPr>
          <p:cNvPr id="21507" name="Content Placeholder 2">
            <a:extLst>
              <a:ext uri="{FF2B5EF4-FFF2-40B4-BE49-F238E27FC236}">
                <a16:creationId xmlns:a16="http://schemas.microsoft.com/office/drawing/2014/main" id="{84100086-00F9-526B-023E-0FEF53716D8B}"/>
              </a:ext>
            </a:extLst>
          </p:cNvPr>
          <p:cNvSpPr>
            <a:spLocks noGrp="1"/>
          </p:cNvSpPr>
          <p:nvPr>
            <p:ph idx="1"/>
          </p:nvPr>
        </p:nvSpPr>
        <p:spPr>
          <a:xfrm>
            <a:off x="1274763" y="2586038"/>
            <a:ext cx="8653462" cy="3352800"/>
          </a:xfrm>
        </p:spPr>
        <p:txBody>
          <a:bodyPr/>
          <a:lstStyle/>
          <a:p>
            <a:pPr lvl="1" algn="just"/>
            <a:r>
              <a:rPr lang="en-US" altLang="en-US" sz="2400">
                <a:latin typeface="Open Sans" pitchFamily="-84" charset="0"/>
                <a:ea typeface="ＭＳ Ｐゴシック" panose="020B0600070205080204" pitchFamily="34" charset="-128"/>
              </a:rPr>
              <a:t>Refers to the experience of interacting with an artificial environment, which makes it feel virtually real.</a:t>
            </a:r>
          </a:p>
          <a:p>
            <a:pPr lvl="1" algn="just"/>
            <a:r>
              <a:rPr lang="en-US" altLang="en-US" sz="2400">
                <a:latin typeface="Open Sans" pitchFamily="-84" charset="0"/>
                <a:ea typeface="ＭＳ Ｐゴシック" panose="020B0600070205080204" pitchFamily="34" charset="-128"/>
              </a:rPr>
              <a:t>The term </a:t>
            </a:r>
            <a:r>
              <a:rPr lang="en-US" altLang="en-US" sz="2400" b="1">
                <a:latin typeface="Open Sans" pitchFamily="-84" charset="0"/>
                <a:ea typeface="ＭＳ Ｐゴシック" panose="020B0600070205080204" pitchFamily="34" charset="-128"/>
              </a:rPr>
              <a:t>virtual environment (VE) </a:t>
            </a:r>
            <a:r>
              <a:rPr lang="en-US" altLang="en-US" sz="2400">
                <a:latin typeface="Open Sans" pitchFamily="-84" charset="0"/>
                <a:ea typeface="ＭＳ Ｐゴシック" panose="020B0600070205080204" pitchFamily="34" charset="-128"/>
              </a:rPr>
              <a:t>is used more specifically to describe what has been generated using computer technologies.</a:t>
            </a:r>
          </a:p>
          <a:p>
            <a:pPr lvl="1" algn="just"/>
            <a:r>
              <a:rPr lang="en-US" altLang="en-US" sz="2400" b="1">
                <a:latin typeface="Open Sans" pitchFamily="-84" charset="0"/>
                <a:ea typeface="ＭＳ Ｐゴシック" panose="020B0600070205080204" pitchFamily="34" charset="-128"/>
              </a:rPr>
              <a:t>One of the main attractions </a:t>
            </a:r>
            <a:r>
              <a:rPr lang="en-US" altLang="en-US" sz="2400">
                <a:latin typeface="Open Sans" pitchFamily="-84" charset="0"/>
                <a:ea typeface="ＭＳ Ｐゴシック" panose="020B0600070205080204" pitchFamily="34" charset="-128"/>
              </a:rPr>
              <a:t>of VR is can provide opportunities for new kinds of experience, enabling users to interact with objects and navigate in 3D space in ways not possible in the physical world or a 2D graphical interface.</a:t>
            </a:r>
          </a:p>
        </p:txBody>
      </p:sp>
      <p:sp>
        <p:nvSpPr>
          <p:cNvPr id="21508" name="TextBox 4">
            <a:extLst>
              <a:ext uri="{FF2B5EF4-FFF2-40B4-BE49-F238E27FC236}">
                <a16:creationId xmlns:a16="http://schemas.microsoft.com/office/drawing/2014/main" id="{2C3CF2BA-D422-3263-B5C7-256CC6216006}"/>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B2621AF6-26F4-9943-9DE2-74A3ED1E410F}"/>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4. Virtual Reality</a:t>
            </a:r>
          </a:p>
        </p:txBody>
      </p:sp>
      <p:sp>
        <p:nvSpPr>
          <p:cNvPr id="22531" name="Content Placeholder 2">
            <a:extLst>
              <a:ext uri="{FF2B5EF4-FFF2-40B4-BE49-F238E27FC236}">
                <a16:creationId xmlns:a16="http://schemas.microsoft.com/office/drawing/2014/main" id="{342758E3-3BC9-8E17-274B-1D04248BB7F8}"/>
              </a:ext>
            </a:extLst>
          </p:cNvPr>
          <p:cNvSpPr>
            <a:spLocks noGrp="1"/>
          </p:cNvSpPr>
          <p:nvPr>
            <p:ph idx="1"/>
          </p:nvPr>
        </p:nvSpPr>
        <p:spPr>
          <a:xfrm>
            <a:off x="1104900" y="2586038"/>
            <a:ext cx="8653463" cy="3352800"/>
          </a:xfrm>
        </p:spPr>
        <p:txBody>
          <a:bodyPr/>
          <a:lstStyle/>
          <a:p>
            <a:pPr lvl="1" algn="just"/>
            <a:r>
              <a:rPr lang="en-US" altLang="en-US" sz="2300" b="1">
                <a:latin typeface="Open Sans" pitchFamily="-84" charset="0"/>
                <a:ea typeface="ＭＳ Ｐゴシック" panose="020B0600070205080204" pitchFamily="34" charset="-128"/>
              </a:rPr>
              <a:t>One of advantages of VR </a:t>
            </a:r>
            <a:r>
              <a:rPr lang="en-US" altLang="en-US" sz="2300">
                <a:latin typeface="Open Sans" pitchFamily="-84" charset="0"/>
                <a:ea typeface="ＭＳ Ｐゴシック" panose="020B0600070205080204" pitchFamily="34" charset="-128"/>
              </a:rPr>
              <a:t>is simulations of the world can be constructed to have a higher level of fidelity with the objects they represent compared with other forms of graphical interface e.g. multimedia. For example : landing and take-off terrains developed for flight simulators can appear to be very realistic.</a:t>
            </a:r>
          </a:p>
          <a:p>
            <a:pPr lvl="1" algn="just"/>
            <a:r>
              <a:rPr lang="en-US" altLang="en-US" sz="2300" b="1">
                <a:latin typeface="Open Sans" pitchFamily="-84" charset="0"/>
                <a:ea typeface="ＭＳ Ｐゴシック" panose="020B0600070205080204" pitchFamily="34" charset="-128"/>
              </a:rPr>
              <a:t>Another Distinguishing feature of VR </a:t>
            </a:r>
            <a:r>
              <a:rPr lang="en-US" altLang="en-US" sz="2300">
                <a:latin typeface="Open Sans" pitchFamily="-84" charset="0"/>
                <a:ea typeface="ＭＳ Ｐゴシック" panose="020B0600070205080204" pitchFamily="34" charset="-128"/>
              </a:rPr>
              <a:t>is the different viewpoints it can offer. Players can have a first-person perspective, where their view of the game or environment is through their own eyes, or a third-person perspective where they see through an avatar visually represented on the screen.</a:t>
            </a:r>
          </a:p>
        </p:txBody>
      </p:sp>
      <p:sp>
        <p:nvSpPr>
          <p:cNvPr id="22532" name="TextBox 4">
            <a:extLst>
              <a:ext uri="{FF2B5EF4-FFF2-40B4-BE49-F238E27FC236}">
                <a16:creationId xmlns:a16="http://schemas.microsoft.com/office/drawing/2014/main" id="{D20247DC-A72F-70B4-DD8B-3D6210D0F037}"/>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059B251D-9090-3FD1-B7EF-189708CB8C58}"/>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4. Virtual Reality</a:t>
            </a:r>
          </a:p>
        </p:txBody>
      </p:sp>
      <p:sp>
        <p:nvSpPr>
          <p:cNvPr id="23555" name="Content Placeholder 2">
            <a:extLst>
              <a:ext uri="{FF2B5EF4-FFF2-40B4-BE49-F238E27FC236}">
                <a16:creationId xmlns:a16="http://schemas.microsoft.com/office/drawing/2014/main" id="{69D8E38E-0FA2-18CF-3E0D-B0624B778EAC}"/>
              </a:ext>
            </a:extLst>
          </p:cNvPr>
          <p:cNvSpPr>
            <a:spLocks noGrp="1"/>
          </p:cNvSpPr>
          <p:nvPr>
            <p:ph idx="1"/>
          </p:nvPr>
        </p:nvSpPr>
        <p:spPr>
          <a:xfrm>
            <a:off x="1104900" y="2339975"/>
            <a:ext cx="8653463" cy="3352800"/>
          </a:xfrm>
        </p:spPr>
        <p:txBody>
          <a:bodyPr/>
          <a:lstStyle/>
          <a:p>
            <a:pPr algn="just"/>
            <a:endParaRPr lang="en-US" altLang="en-US" sz="2800">
              <a:latin typeface="Open Sans" pitchFamily="-84" charset="0"/>
              <a:ea typeface="ＭＳ Ｐゴシック" panose="020B0600070205080204" pitchFamily="34" charset="-128"/>
            </a:endParaRPr>
          </a:p>
          <a:p>
            <a:pPr lvl="1" algn="just"/>
            <a:r>
              <a:rPr lang="en-US" altLang="en-US" sz="2400" b="1">
                <a:latin typeface="Open Sans" pitchFamily="-84" charset="0"/>
                <a:ea typeface="ＭＳ Ｐゴシック" panose="020B0600070205080204" pitchFamily="34" charset="-128"/>
              </a:rPr>
              <a:t>First–person perspectives </a:t>
            </a:r>
            <a:r>
              <a:rPr lang="en-US" altLang="en-US" sz="2400">
                <a:latin typeface="Open Sans" pitchFamily="-84" charset="0"/>
                <a:ea typeface="ＭＳ Ｐゴシック" panose="020B0600070205080204" pitchFamily="34" charset="-128"/>
              </a:rPr>
              <a:t>are typically used for flying/driving simulations and games, e.g. car racing where it is important to have direct and immediate control to steer the virtual vehicle.</a:t>
            </a:r>
          </a:p>
          <a:p>
            <a:pPr lvl="1" algn="just">
              <a:buFont typeface="Arial" panose="020B0604020202020204" pitchFamily="34" charset="0"/>
              <a:buNone/>
            </a:pPr>
            <a:endParaRPr lang="en-US" altLang="en-US" sz="2400">
              <a:latin typeface="Open Sans" pitchFamily="-84" charset="0"/>
              <a:ea typeface="ＭＳ Ｐゴシック" panose="020B0600070205080204" pitchFamily="34" charset="-128"/>
            </a:endParaRPr>
          </a:p>
          <a:p>
            <a:pPr lvl="1" algn="just"/>
            <a:r>
              <a:rPr lang="en-US" altLang="en-US" sz="2400" b="1">
                <a:latin typeface="Open Sans" pitchFamily="-84" charset="0"/>
                <a:ea typeface="ＭＳ Ｐゴシック" panose="020B0600070205080204" pitchFamily="34" charset="-128"/>
              </a:rPr>
              <a:t>Third-person perspectives </a:t>
            </a:r>
            <a:r>
              <a:rPr lang="en-US" altLang="en-US" sz="2400">
                <a:latin typeface="Open Sans" pitchFamily="-84" charset="0"/>
                <a:ea typeface="ＭＳ Ｐゴシック" panose="020B0600070205080204" pitchFamily="34" charset="-128"/>
              </a:rPr>
              <a:t>are more commonly used in games, learning environments, and others in it.</a:t>
            </a:r>
          </a:p>
          <a:p>
            <a:pPr lvl="1" algn="just">
              <a:buFont typeface="Arial" panose="020B0604020202020204" pitchFamily="34" charset="0"/>
              <a:buNone/>
            </a:pPr>
            <a:endParaRPr lang="en-US" altLang="en-US" sz="2400">
              <a:latin typeface="Open Sans" pitchFamily="-84" charset="0"/>
              <a:ea typeface="ＭＳ Ｐゴシック" panose="020B0600070205080204" pitchFamily="34" charset="-128"/>
            </a:endParaRPr>
          </a:p>
        </p:txBody>
      </p:sp>
      <p:sp>
        <p:nvSpPr>
          <p:cNvPr id="23556" name="TextBox 4">
            <a:extLst>
              <a:ext uri="{FF2B5EF4-FFF2-40B4-BE49-F238E27FC236}">
                <a16:creationId xmlns:a16="http://schemas.microsoft.com/office/drawing/2014/main" id="{CC7A0468-1852-0C48-C1C4-DC6FAB93B17B}"/>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4BC77D36-3A1C-A4FD-C723-2600152842D7}"/>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5. Information Visualization</a:t>
            </a:r>
          </a:p>
        </p:txBody>
      </p:sp>
      <p:sp>
        <p:nvSpPr>
          <p:cNvPr id="24579" name="Content Placeholder 2">
            <a:extLst>
              <a:ext uri="{FF2B5EF4-FFF2-40B4-BE49-F238E27FC236}">
                <a16:creationId xmlns:a16="http://schemas.microsoft.com/office/drawing/2014/main" id="{AC7385C0-D39B-E99A-E75D-35D94B66331D}"/>
              </a:ext>
            </a:extLst>
          </p:cNvPr>
          <p:cNvSpPr>
            <a:spLocks noGrp="1"/>
          </p:cNvSpPr>
          <p:nvPr>
            <p:ph idx="1"/>
          </p:nvPr>
        </p:nvSpPr>
        <p:spPr>
          <a:xfrm>
            <a:off x="1104900" y="2586038"/>
            <a:ext cx="8653463" cy="3352800"/>
          </a:xfrm>
        </p:spPr>
        <p:txBody>
          <a:bodyPr/>
          <a:lstStyle/>
          <a:p>
            <a:pPr lvl="1" algn="just"/>
            <a:r>
              <a:rPr lang="en-US" altLang="en-US" sz="2200">
                <a:latin typeface="Open Sans" pitchFamily="-84" charset="0"/>
                <a:ea typeface="ＭＳ Ｐゴシック" panose="020B0600070205080204" pitchFamily="34" charset="-128"/>
              </a:rPr>
              <a:t>Computer-generated graphics of complex data that are typically interactive and dynamic.</a:t>
            </a:r>
          </a:p>
          <a:p>
            <a:pPr lvl="1" algn="just"/>
            <a:r>
              <a:rPr lang="en-US" altLang="en-US" sz="2200" b="1">
                <a:latin typeface="Open Sans" pitchFamily="-84" charset="0"/>
                <a:ea typeface="ＭＳ Ｐゴシック" panose="020B0600070205080204" pitchFamily="34" charset="-128"/>
              </a:rPr>
              <a:t>The goal is </a:t>
            </a:r>
            <a:r>
              <a:rPr lang="en-US" altLang="en-US" sz="2200">
                <a:latin typeface="Open Sans" pitchFamily="-84" charset="0"/>
                <a:ea typeface="ＭＳ Ｐゴシック" panose="020B0600070205080204" pitchFamily="34" charset="-128"/>
              </a:rPr>
              <a:t>: to amplify human cognition, enabling users to see patterns, trends, and anomalies in the visualization and from this to gain insight (Card et al,1999).</a:t>
            </a:r>
          </a:p>
          <a:p>
            <a:pPr lvl="1" algn="just"/>
            <a:r>
              <a:rPr lang="en-US" altLang="en-US" sz="2200" b="1">
                <a:latin typeface="Open Sans" pitchFamily="-84" charset="0"/>
                <a:ea typeface="ＭＳ Ｐゴシック" panose="020B0600070205080204" pitchFamily="34" charset="-128"/>
              </a:rPr>
              <a:t>Common techniques </a:t>
            </a:r>
            <a:r>
              <a:rPr lang="en-US" altLang="en-US" sz="2200">
                <a:latin typeface="Open Sans" pitchFamily="-84" charset="0"/>
                <a:ea typeface="ＭＳ Ｐゴシック" panose="020B0600070205080204" pitchFamily="34" charset="-128"/>
              </a:rPr>
              <a:t>for depicting information and data are 3D interactive maps that can be zoomed in and out of and which present data via webs, trees, clusters, scatterplot diagrams, and interconnected nodes(Bederson, and Shneiderman,2003) (See Figure </a:t>
            </a:r>
            <a:r>
              <a:rPr lang="id-ID" altLang="en-US" sz="2200">
                <a:latin typeface="Open Sans" pitchFamily="-84" charset="0"/>
                <a:ea typeface="ＭＳ Ｐゴシック" panose="020B0600070205080204" pitchFamily="34" charset="-128"/>
              </a:rPr>
              <a:t>0</a:t>
            </a:r>
            <a:r>
              <a:rPr lang="en-US" altLang="en-US" sz="2200">
                <a:latin typeface="Open Sans" pitchFamily="-84" charset="0"/>
                <a:ea typeface="ＭＳ Ｐゴシック" panose="020B0600070205080204" pitchFamily="34" charset="-128"/>
              </a:rPr>
              <a:t>6.</a:t>
            </a:r>
            <a:r>
              <a:rPr lang="id-ID" altLang="en-US" sz="2200">
                <a:latin typeface="Open Sans" pitchFamily="-84" charset="0"/>
                <a:ea typeface="ＭＳ Ｐゴシック" panose="020B0600070205080204" pitchFamily="34" charset="-128"/>
              </a:rPr>
              <a:t>07</a:t>
            </a:r>
            <a:r>
              <a:rPr lang="en-US" altLang="en-US" sz="2200">
                <a:latin typeface="Open Sans" pitchFamily="-84" charset="0"/>
                <a:ea typeface="ＭＳ Ｐゴシック" panose="020B0600070205080204" pitchFamily="34" charset="-128"/>
              </a:rPr>
              <a:t> &amp; </a:t>
            </a:r>
            <a:r>
              <a:rPr lang="id-ID" altLang="en-US" sz="2200">
                <a:latin typeface="Open Sans" pitchFamily="-84" charset="0"/>
                <a:ea typeface="ＭＳ Ｐゴシック" panose="020B0600070205080204" pitchFamily="34" charset="-128"/>
              </a:rPr>
              <a:t>0</a:t>
            </a:r>
            <a:r>
              <a:rPr lang="en-US" altLang="en-US" sz="2200">
                <a:latin typeface="Open Sans" pitchFamily="-84" charset="0"/>
                <a:ea typeface="ＭＳ Ｐゴシック" panose="020B0600070205080204" pitchFamily="34" charset="-128"/>
              </a:rPr>
              <a:t>6.</a:t>
            </a:r>
            <a:r>
              <a:rPr lang="id-ID" altLang="en-US" sz="2200">
                <a:latin typeface="Open Sans" pitchFamily="-84" charset="0"/>
                <a:ea typeface="ＭＳ Ｐゴシック" panose="020B0600070205080204" pitchFamily="34" charset="-128"/>
              </a:rPr>
              <a:t>08</a:t>
            </a:r>
            <a:r>
              <a:rPr lang="en-US" altLang="en-US" sz="2200">
                <a:latin typeface="Open Sans" pitchFamily="-84" charset="0"/>
                <a:ea typeface="ＭＳ Ｐゴシック" panose="020B0600070205080204" pitchFamily="34" charset="-128"/>
              </a:rPr>
              <a:t>)</a:t>
            </a:r>
          </a:p>
        </p:txBody>
      </p:sp>
      <p:sp>
        <p:nvSpPr>
          <p:cNvPr id="24580" name="TextBox 4">
            <a:extLst>
              <a:ext uri="{FF2B5EF4-FFF2-40B4-BE49-F238E27FC236}">
                <a16:creationId xmlns:a16="http://schemas.microsoft.com/office/drawing/2014/main" id="{3F3609FD-0DEF-49BC-86FA-717FFB0AD27C}"/>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EAD90904-75F0-026F-B7E5-599D20CB058F}"/>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5. Information Visualization</a:t>
            </a:r>
          </a:p>
        </p:txBody>
      </p:sp>
      <p:sp>
        <p:nvSpPr>
          <p:cNvPr id="25603" name="Content Placeholder 2">
            <a:extLst>
              <a:ext uri="{FF2B5EF4-FFF2-40B4-BE49-F238E27FC236}">
                <a16:creationId xmlns:a16="http://schemas.microsoft.com/office/drawing/2014/main" id="{D83B8DC6-1BAD-EC09-61E9-E7F0E68EB442}"/>
              </a:ext>
            </a:extLst>
          </p:cNvPr>
          <p:cNvSpPr>
            <a:spLocks noGrp="1"/>
          </p:cNvSpPr>
          <p:nvPr>
            <p:ph idx="1"/>
          </p:nvPr>
        </p:nvSpPr>
        <p:spPr>
          <a:xfrm>
            <a:off x="1573213" y="2586038"/>
            <a:ext cx="8653462" cy="3352800"/>
          </a:xfrm>
        </p:spPr>
        <p:txBody>
          <a:bodyPr/>
          <a:lstStyle/>
          <a:p>
            <a:pPr algn="just">
              <a:buFont typeface="Arial" panose="020B0604020202020204" pitchFamily="34" charset="0"/>
              <a:buNone/>
            </a:pPr>
            <a:r>
              <a:rPr lang="en-US" altLang="en-US" sz="2200">
                <a:latin typeface="Open Sans" pitchFamily="-84" charset="0"/>
                <a:ea typeface="ＭＳ Ｐゴシック" panose="020B0600070205080204" pitchFamily="34" charset="-128"/>
              </a:rPr>
              <a:t> </a:t>
            </a:r>
          </a:p>
        </p:txBody>
      </p:sp>
      <p:sp>
        <p:nvSpPr>
          <p:cNvPr id="25604" name="TextBox 4">
            <a:extLst>
              <a:ext uri="{FF2B5EF4-FFF2-40B4-BE49-F238E27FC236}">
                <a16:creationId xmlns:a16="http://schemas.microsoft.com/office/drawing/2014/main" id="{4667C755-4BE5-50D3-0FF2-26FC48A27764}"/>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pic>
        <p:nvPicPr>
          <p:cNvPr id="25605" name="Picture 2">
            <a:extLst>
              <a:ext uri="{FF2B5EF4-FFF2-40B4-BE49-F238E27FC236}">
                <a16:creationId xmlns:a16="http://schemas.microsoft.com/office/drawing/2014/main" id="{F620229E-B6DF-5CFD-AA1F-73A14E8449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7413" y="2586038"/>
            <a:ext cx="4432300" cy="3506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6" name="TextBox 5">
            <a:extLst>
              <a:ext uri="{FF2B5EF4-FFF2-40B4-BE49-F238E27FC236}">
                <a16:creationId xmlns:a16="http://schemas.microsoft.com/office/drawing/2014/main" id="{ED73BD42-7E0B-5C31-CFEF-D3517BABB1B2}"/>
              </a:ext>
            </a:extLst>
          </p:cNvPr>
          <p:cNvSpPr txBox="1">
            <a:spLocks noChangeArrowheads="1"/>
          </p:cNvSpPr>
          <p:nvPr/>
        </p:nvSpPr>
        <p:spPr bwMode="auto">
          <a:xfrm>
            <a:off x="6884988" y="5354638"/>
            <a:ext cx="3522662"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2100"/>
              <a:t>Figure </a:t>
            </a:r>
            <a:r>
              <a:rPr lang="id-ID" altLang="en-US" sz="2100"/>
              <a:t>0</a:t>
            </a:r>
            <a:r>
              <a:rPr lang="en-US" altLang="en-US" sz="2100"/>
              <a:t>6.</a:t>
            </a:r>
            <a:r>
              <a:rPr lang="id-ID" altLang="en-US" sz="2100"/>
              <a:t>07</a:t>
            </a:r>
            <a:r>
              <a:rPr lang="en-US" altLang="en-US" sz="2100"/>
              <a:t> Million Vis , typical treemap.</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F179329D-2F56-BFFD-E90E-BE01FD17DCA8}"/>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5. Information Visualization</a:t>
            </a:r>
          </a:p>
        </p:txBody>
      </p:sp>
      <p:sp>
        <p:nvSpPr>
          <p:cNvPr id="26627" name="TextBox 4">
            <a:extLst>
              <a:ext uri="{FF2B5EF4-FFF2-40B4-BE49-F238E27FC236}">
                <a16:creationId xmlns:a16="http://schemas.microsoft.com/office/drawing/2014/main" id="{93F19D19-B60A-6F57-23CA-96F90C42253F}"/>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pic>
        <p:nvPicPr>
          <p:cNvPr id="26628" name="Picture 2">
            <a:extLst>
              <a:ext uri="{FF2B5EF4-FFF2-40B4-BE49-F238E27FC236}">
                <a16:creationId xmlns:a16="http://schemas.microsoft.com/office/drawing/2014/main" id="{887038DE-D7EA-6EBF-BA38-F6F17AB014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1488" y="2586038"/>
            <a:ext cx="4964112" cy="376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9" name="TextBox 6">
            <a:extLst>
              <a:ext uri="{FF2B5EF4-FFF2-40B4-BE49-F238E27FC236}">
                <a16:creationId xmlns:a16="http://schemas.microsoft.com/office/drawing/2014/main" id="{F0822B6D-67B5-8F32-570D-F3D3DA388495}"/>
              </a:ext>
            </a:extLst>
          </p:cNvPr>
          <p:cNvSpPr txBox="1">
            <a:spLocks noChangeArrowheads="1"/>
          </p:cNvSpPr>
          <p:nvPr/>
        </p:nvSpPr>
        <p:spPr bwMode="auto">
          <a:xfrm>
            <a:off x="2011363" y="6354763"/>
            <a:ext cx="7011987"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2100">
                <a:latin typeface="Open Sans" pitchFamily="-84" charset="0"/>
              </a:rPr>
              <a:t>Figure </a:t>
            </a:r>
            <a:r>
              <a:rPr lang="id-ID" altLang="en-US" sz="2100">
                <a:latin typeface="Open Sans" pitchFamily="-84" charset="0"/>
              </a:rPr>
              <a:t>0</a:t>
            </a:r>
            <a:r>
              <a:rPr lang="en-US" altLang="en-US" sz="2100">
                <a:latin typeface="Open Sans" pitchFamily="-84" charset="0"/>
              </a:rPr>
              <a:t>6.</a:t>
            </a:r>
            <a:r>
              <a:rPr lang="id-ID" altLang="en-US" sz="2100">
                <a:latin typeface="Open Sans" pitchFamily="-84" charset="0"/>
              </a:rPr>
              <a:t>08</a:t>
            </a:r>
            <a:r>
              <a:rPr lang="en-US" altLang="en-US" sz="2100">
                <a:latin typeface="Open Sans" pitchFamily="-84" charset="0"/>
              </a:rPr>
              <a:t> Type of Visualization using animated color networks that expand and change color over time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AFD5C37C-7694-CC7C-C522-2A93604AB952}"/>
              </a:ext>
            </a:extLst>
          </p:cNvPr>
          <p:cNvSpPr>
            <a:spLocks noGrp="1"/>
          </p:cNvSpPr>
          <p:nvPr>
            <p:ph type="title"/>
          </p:nvPr>
        </p:nvSpPr>
        <p:spPr>
          <a:xfrm>
            <a:off x="1573213" y="1712913"/>
            <a:ext cx="7991475" cy="873125"/>
          </a:xfrm>
        </p:spPr>
        <p:txBody>
          <a:bodyPr/>
          <a:lstStyle/>
          <a:p>
            <a:r>
              <a:rPr lang="en-US" altLang="en-US">
                <a:latin typeface="Open Sans" pitchFamily="-84" charset="0"/>
                <a:ea typeface="ＭＳ Ｐゴシック" panose="020B0600070205080204" pitchFamily="34" charset="-128"/>
              </a:rPr>
              <a:t>6. Web</a:t>
            </a:r>
          </a:p>
        </p:txBody>
      </p:sp>
      <p:sp>
        <p:nvSpPr>
          <p:cNvPr id="27651" name="Content Placeholder 2">
            <a:extLst>
              <a:ext uri="{FF2B5EF4-FFF2-40B4-BE49-F238E27FC236}">
                <a16:creationId xmlns:a16="http://schemas.microsoft.com/office/drawing/2014/main" id="{6053CD05-C8D6-ADAA-F61B-8C96DBCF8F21}"/>
              </a:ext>
            </a:extLst>
          </p:cNvPr>
          <p:cNvSpPr>
            <a:spLocks noGrp="1"/>
          </p:cNvSpPr>
          <p:nvPr>
            <p:ph idx="1"/>
          </p:nvPr>
        </p:nvSpPr>
        <p:spPr>
          <a:xfrm>
            <a:off x="1436688" y="2586038"/>
            <a:ext cx="8651875" cy="3352800"/>
          </a:xfrm>
        </p:spPr>
        <p:txBody>
          <a:bodyPr/>
          <a:lstStyle/>
          <a:p>
            <a:pPr algn="just"/>
            <a:r>
              <a:rPr lang="en-US" altLang="en-US" sz="2200">
                <a:latin typeface="Open Sans" pitchFamily="-84" charset="0"/>
                <a:ea typeface="ＭＳ Ｐゴシック" panose="020B0600070205080204" pitchFamily="34" charset="-128"/>
              </a:rPr>
              <a:t>Early websites were largely text-based, providing hyperlinks to different places or pages of text.</a:t>
            </a:r>
          </a:p>
          <a:p>
            <a:pPr algn="just"/>
            <a:r>
              <a:rPr lang="en-US" altLang="en-US" sz="2200">
                <a:latin typeface="Open Sans" pitchFamily="-84" charset="0"/>
                <a:ea typeface="ＭＳ Ｐゴシック" panose="020B0600070205080204" pitchFamily="34" charset="-128"/>
              </a:rPr>
              <a:t>Website design took off in a big way in the early 2000s when user-centered editing tools (e.g. Dreamweaver) and programming languages (e.g. PHP, Flash and XML) emerged providing opportunities for both designers and the general public to create websites to look and behave more like multimedia environments.</a:t>
            </a:r>
          </a:p>
          <a:p>
            <a:pPr algn="just"/>
            <a:r>
              <a:rPr lang="en-US" altLang="en-US" sz="2200">
                <a:latin typeface="Open Sans" pitchFamily="-84" charset="0"/>
                <a:ea typeface="ＭＳ Ｐゴシック" panose="020B0600070205080204" pitchFamily="34" charset="-128"/>
              </a:rPr>
              <a:t>New languages, such as HTML5 and web development techniques , such as Ajax, started to appear, enabling applications to be built that are largely executed on a user’s computer, allowing the development of web applications that mimic desktop apps. </a:t>
            </a:r>
          </a:p>
        </p:txBody>
      </p:sp>
      <p:sp>
        <p:nvSpPr>
          <p:cNvPr id="27652" name="TextBox 4">
            <a:extLst>
              <a:ext uri="{FF2B5EF4-FFF2-40B4-BE49-F238E27FC236}">
                <a16:creationId xmlns:a16="http://schemas.microsoft.com/office/drawing/2014/main" id="{C31B3C79-6037-DA5B-166F-5C13FC491042}"/>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1B408-0E75-F6D0-F894-FB2FAC6F2E15}"/>
              </a:ext>
            </a:extLst>
          </p:cNvPr>
          <p:cNvSpPr>
            <a:spLocks noGrp="1"/>
          </p:cNvSpPr>
          <p:nvPr>
            <p:ph type="title"/>
          </p:nvPr>
        </p:nvSpPr>
        <p:spPr>
          <a:xfrm>
            <a:off x="1436688" y="1712913"/>
            <a:ext cx="7991475" cy="873125"/>
          </a:xfrm>
        </p:spPr>
        <p:txBody>
          <a:bodyPr>
            <a:normAutofit fontScale="90000"/>
          </a:bodyPr>
          <a:lstStyle/>
          <a:p>
            <a:pPr>
              <a:defRPr/>
            </a:pPr>
            <a:r>
              <a:rPr lang="en-US" dirty="0"/>
              <a:t>7. Consumer Electronics and Appliances</a:t>
            </a:r>
          </a:p>
        </p:txBody>
      </p:sp>
      <p:sp>
        <p:nvSpPr>
          <p:cNvPr id="28675" name="Content Placeholder 2">
            <a:extLst>
              <a:ext uri="{FF2B5EF4-FFF2-40B4-BE49-F238E27FC236}">
                <a16:creationId xmlns:a16="http://schemas.microsoft.com/office/drawing/2014/main" id="{60738F72-6516-54B8-6AA4-6658ACD55C8A}"/>
              </a:ext>
            </a:extLst>
          </p:cNvPr>
          <p:cNvSpPr>
            <a:spLocks noGrp="1"/>
          </p:cNvSpPr>
          <p:nvPr>
            <p:ph idx="1"/>
          </p:nvPr>
        </p:nvSpPr>
        <p:spPr>
          <a:xfrm>
            <a:off x="1436688" y="2586038"/>
            <a:ext cx="8651875" cy="3352800"/>
          </a:xfrm>
        </p:spPr>
        <p:txBody>
          <a:bodyPr/>
          <a:lstStyle/>
          <a:p>
            <a:pPr algn="just"/>
            <a:r>
              <a:rPr lang="en-US" altLang="en-US" sz="2400" b="1">
                <a:latin typeface="Open Sans" pitchFamily="-84" charset="0"/>
                <a:ea typeface="ＭＳ Ｐゴシック" panose="020B0600070205080204" pitchFamily="34" charset="-128"/>
              </a:rPr>
              <a:t>Consumer electronics and appliances </a:t>
            </a:r>
            <a:r>
              <a:rPr lang="en-US" altLang="en-US" sz="2400">
                <a:latin typeface="Open Sans" pitchFamily="-84" charset="0"/>
                <a:ea typeface="ＭＳ Ｐゴシック" panose="020B0600070205080204" pitchFamily="34" charset="-128"/>
              </a:rPr>
              <a:t>include machines for everyday use in the home, public space ( e.g. washing machine, DCD Players, etc) and personal devices ( e.g. MP3 player, digital clock)</a:t>
            </a:r>
          </a:p>
          <a:p>
            <a:pPr algn="just"/>
            <a:r>
              <a:rPr lang="en-US" altLang="en-US" sz="2400">
                <a:latin typeface="Open Sans" pitchFamily="-84" charset="0"/>
                <a:ea typeface="ＭＳ Ｐゴシック" panose="020B0600070205080204" pitchFamily="34" charset="-128"/>
              </a:rPr>
              <a:t>What in common is that most people using them will be trying to get something specific done in a short period of time, such as putting the washing on, watching a program. </a:t>
            </a:r>
          </a:p>
        </p:txBody>
      </p:sp>
      <p:sp>
        <p:nvSpPr>
          <p:cNvPr id="28676" name="TextBox 4">
            <a:extLst>
              <a:ext uri="{FF2B5EF4-FFF2-40B4-BE49-F238E27FC236}">
                <a16:creationId xmlns:a16="http://schemas.microsoft.com/office/drawing/2014/main" id="{1819B99B-366D-DA4E-1EC9-FBBA77200A02}"/>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Content Placeholder 2">
            <a:extLst>
              <a:ext uri="{FF2B5EF4-FFF2-40B4-BE49-F238E27FC236}">
                <a16:creationId xmlns:a16="http://schemas.microsoft.com/office/drawing/2014/main" id="{1FD8D6E2-E8D7-1304-FD45-CA90F89C5F31}"/>
              </a:ext>
            </a:extLst>
          </p:cNvPr>
          <p:cNvSpPr>
            <a:spLocks noGrp="1"/>
          </p:cNvSpPr>
          <p:nvPr>
            <p:ph idx="1"/>
          </p:nvPr>
        </p:nvSpPr>
        <p:spPr>
          <a:xfrm>
            <a:off x="1876425" y="1931988"/>
            <a:ext cx="7793038" cy="4697412"/>
          </a:xfrm>
        </p:spPr>
        <p:txBody>
          <a:bodyPr/>
          <a:lstStyle/>
          <a:p>
            <a:r>
              <a:rPr lang="en-GB" altLang="en-US" baseline="30000">
                <a:latin typeface="Open Sans" pitchFamily="-84" charset="0"/>
                <a:ea typeface="ＭＳ Ｐゴシック" panose="020B0600070205080204" pitchFamily="34" charset="-128"/>
              </a:rPr>
              <a:t> Introduction</a:t>
            </a:r>
          </a:p>
          <a:p>
            <a:r>
              <a:rPr lang="en-GB" altLang="en-US" baseline="30000">
                <a:latin typeface="Open Sans" pitchFamily="-84" charset="0"/>
                <a:ea typeface="ＭＳ Ｐゴシック" panose="020B0600070205080204" pitchFamily="34" charset="-128"/>
              </a:rPr>
              <a:t> Interfaces Types</a:t>
            </a:r>
          </a:p>
          <a:p>
            <a:r>
              <a:rPr lang="en-GB" altLang="en-US" baseline="30000">
                <a:latin typeface="Open Sans" pitchFamily="-84" charset="0"/>
                <a:ea typeface="ＭＳ Ｐゴシック" panose="020B0600070205080204" pitchFamily="34" charset="-128"/>
              </a:rPr>
              <a:t> Natural User Interfaces</a:t>
            </a:r>
            <a:r>
              <a:rPr lang="id-ID" altLang="en-US" baseline="30000">
                <a:latin typeface="Open Sans" pitchFamily="-84" charset="0"/>
                <a:ea typeface="ＭＳ Ｐゴシック" panose="020B0600070205080204" pitchFamily="34" charset="-128"/>
              </a:rPr>
              <a:t> and Beyond</a:t>
            </a:r>
            <a:endParaRPr lang="en-GB" altLang="en-US" baseline="30000">
              <a:latin typeface="Open Sans" pitchFamily="-84" charset="0"/>
              <a:ea typeface="ＭＳ Ｐゴシック" panose="020B0600070205080204" pitchFamily="34" charset="-128"/>
            </a:endParaRPr>
          </a:p>
        </p:txBody>
      </p:sp>
      <p:sp>
        <p:nvSpPr>
          <p:cNvPr id="8196" name="TextBox 4">
            <a:extLst>
              <a:ext uri="{FF2B5EF4-FFF2-40B4-BE49-F238E27FC236}">
                <a16:creationId xmlns:a16="http://schemas.microsoft.com/office/drawing/2014/main" id="{A784A2B7-90FA-26BA-7345-C3723B44BF0C}"/>
              </a:ext>
            </a:extLst>
          </p:cNvPr>
          <p:cNvSpPr txBox="1">
            <a:spLocks noChangeArrowheads="1"/>
          </p:cNvSpPr>
          <p:nvPr/>
        </p:nvSpPr>
        <p:spPr bwMode="auto">
          <a:xfrm>
            <a:off x="7524750" y="900113"/>
            <a:ext cx="2144713" cy="635000"/>
          </a:xfrm>
          <a:prstGeom prst="rect">
            <a:avLst/>
          </a:prstGeom>
          <a:noFill/>
          <a:ln>
            <a:noFill/>
          </a:ln>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altLang="zh-TW" sz="3529" dirty="0"/>
              <a:t>OUTLINE</a:t>
            </a:r>
            <a:endParaRPr lang="en-US" altLang="en-US" sz="3529" b="1" dirty="0">
              <a:latin typeface="Calibri" panose="020F0502020204030204" pitchFamily="3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a:extLst>
              <a:ext uri="{FF2B5EF4-FFF2-40B4-BE49-F238E27FC236}">
                <a16:creationId xmlns:a16="http://schemas.microsoft.com/office/drawing/2014/main" id="{7073F327-B498-4DB3-D2C0-98910CE049CA}"/>
              </a:ext>
            </a:extLst>
          </p:cNvPr>
          <p:cNvSpPr>
            <a:spLocks noGrp="1"/>
          </p:cNvSpPr>
          <p:nvPr>
            <p:ph type="title"/>
          </p:nvPr>
        </p:nvSpPr>
        <p:spPr>
          <a:xfrm>
            <a:off x="1573213" y="1712913"/>
            <a:ext cx="7991475" cy="873125"/>
          </a:xfrm>
        </p:spPr>
        <p:txBody>
          <a:bodyPr/>
          <a:lstStyle/>
          <a:p>
            <a:r>
              <a:rPr lang="en-US" altLang="en-US">
                <a:latin typeface="Open Sans" pitchFamily="-84" charset="0"/>
                <a:ea typeface="ＭＳ Ｐゴシック" panose="020B0600070205080204" pitchFamily="34" charset="-128"/>
              </a:rPr>
              <a:t>8. Mobile	</a:t>
            </a:r>
          </a:p>
        </p:txBody>
      </p:sp>
      <p:sp>
        <p:nvSpPr>
          <p:cNvPr id="29699" name="Content Placeholder 2">
            <a:extLst>
              <a:ext uri="{FF2B5EF4-FFF2-40B4-BE49-F238E27FC236}">
                <a16:creationId xmlns:a16="http://schemas.microsoft.com/office/drawing/2014/main" id="{ABED909C-7511-48D3-3909-37251C1A7487}"/>
              </a:ext>
            </a:extLst>
          </p:cNvPr>
          <p:cNvSpPr>
            <a:spLocks noGrp="1"/>
          </p:cNvSpPr>
          <p:nvPr>
            <p:ph idx="1"/>
          </p:nvPr>
        </p:nvSpPr>
        <p:spPr>
          <a:xfrm>
            <a:off x="1436688" y="2586038"/>
            <a:ext cx="8651875" cy="3352800"/>
          </a:xfrm>
        </p:spPr>
        <p:txBody>
          <a:bodyPr/>
          <a:lstStyle/>
          <a:p>
            <a:pPr algn="just"/>
            <a:r>
              <a:rPr lang="en-US" altLang="en-US" sz="2200">
                <a:latin typeface="Open Sans" pitchFamily="-84" charset="0"/>
                <a:ea typeface="ＭＳ Ｐゴシック" panose="020B0600070205080204" pitchFamily="34" charset="-128"/>
              </a:rPr>
              <a:t>Mobile devices have become pervasive with people increasingly using them in all aspects of their everyday and working lives.</a:t>
            </a:r>
          </a:p>
          <a:p>
            <a:pPr algn="just"/>
            <a:r>
              <a:rPr lang="en-US" altLang="en-US" sz="2200">
                <a:latin typeface="Open Sans" pitchFamily="-84" charset="0"/>
                <a:ea typeface="ＭＳ Ｐゴシック" panose="020B0600070205080204" pitchFamily="34" charset="-128"/>
              </a:rPr>
              <a:t>A </a:t>
            </a:r>
            <a:r>
              <a:rPr lang="en-US" altLang="en-US" sz="2200" b="1">
                <a:latin typeface="Open Sans" pitchFamily="-84" charset="0"/>
                <a:ea typeface="ＭＳ Ｐゴシック" panose="020B0600070205080204" pitchFamily="34" charset="-128"/>
              </a:rPr>
              <a:t>number of physical controls </a:t>
            </a:r>
            <a:r>
              <a:rPr lang="en-US" altLang="en-US" sz="2200">
                <a:latin typeface="Open Sans" pitchFamily="-84" charset="0"/>
                <a:ea typeface="ＭＳ Ｐゴシック" panose="020B0600070205080204" pitchFamily="34" charset="-128"/>
              </a:rPr>
              <a:t>have been developed for mobile interfaces, including a roller wheel positioned on the side of a phone and a rocker positioned on the front of a device – both designed for rapid scrolling of menus.</a:t>
            </a:r>
          </a:p>
          <a:p>
            <a:pPr algn="just"/>
            <a:r>
              <a:rPr lang="en-US" altLang="en-US" sz="2200" b="1">
                <a:latin typeface="Open Sans" pitchFamily="-84" charset="0"/>
                <a:ea typeface="ＭＳ Ｐゴシック" panose="020B0600070205080204" pitchFamily="34" charset="-128"/>
              </a:rPr>
              <a:t>Soft keys</a:t>
            </a:r>
            <a:r>
              <a:rPr lang="en-US" altLang="en-US" sz="2200">
                <a:latin typeface="Open Sans" pitchFamily="-84" charset="0"/>
                <a:ea typeface="ＭＳ Ｐゴシック" panose="020B0600070205080204" pitchFamily="34" charset="-128"/>
              </a:rPr>
              <a:t>( which usually appear at the bottom of a screen ) and </a:t>
            </a:r>
            <a:r>
              <a:rPr lang="en-US" altLang="en-US" sz="2200" b="1">
                <a:latin typeface="Open Sans" pitchFamily="-84" charset="0"/>
                <a:ea typeface="ＭＳ Ｐゴシック" panose="020B0600070205080204" pitchFamily="34" charset="-128"/>
              </a:rPr>
              <a:t>silk-screened buttons </a:t>
            </a:r>
            <a:r>
              <a:rPr lang="en-US" altLang="en-US" sz="2200">
                <a:latin typeface="Open Sans" pitchFamily="-84" charset="0"/>
                <a:ea typeface="ＭＳ Ｐゴシック" panose="020B0600070205080204" pitchFamily="34" charset="-128"/>
              </a:rPr>
              <a:t>( icons that are printed on or under the glass of a touchscreen display ) have been designed for frequently selected options and for mode changing. </a:t>
            </a:r>
          </a:p>
        </p:txBody>
      </p:sp>
      <p:sp>
        <p:nvSpPr>
          <p:cNvPr id="29700" name="TextBox 4">
            <a:extLst>
              <a:ext uri="{FF2B5EF4-FFF2-40B4-BE49-F238E27FC236}">
                <a16:creationId xmlns:a16="http://schemas.microsoft.com/office/drawing/2014/main" id="{5FEE6EC4-568D-548C-A751-7010B3119DA1}"/>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a:extLst>
              <a:ext uri="{FF2B5EF4-FFF2-40B4-BE49-F238E27FC236}">
                <a16:creationId xmlns:a16="http://schemas.microsoft.com/office/drawing/2014/main" id="{2F745B0F-E533-1E50-0E13-9B38DEE1CD8C}"/>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9. Speech</a:t>
            </a:r>
          </a:p>
        </p:txBody>
      </p:sp>
      <p:sp>
        <p:nvSpPr>
          <p:cNvPr id="30723" name="Content Placeholder 2">
            <a:extLst>
              <a:ext uri="{FF2B5EF4-FFF2-40B4-BE49-F238E27FC236}">
                <a16:creationId xmlns:a16="http://schemas.microsoft.com/office/drawing/2014/main" id="{6F5A501C-45DE-6018-A6A2-305E8E1139DB}"/>
              </a:ext>
            </a:extLst>
          </p:cNvPr>
          <p:cNvSpPr>
            <a:spLocks noGrp="1"/>
          </p:cNvSpPr>
          <p:nvPr>
            <p:ph idx="1"/>
          </p:nvPr>
        </p:nvSpPr>
        <p:spPr>
          <a:xfrm>
            <a:off x="1436688" y="2586038"/>
            <a:ext cx="8651875" cy="3352800"/>
          </a:xfrm>
        </p:spPr>
        <p:txBody>
          <a:bodyPr/>
          <a:lstStyle/>
          <a:p>
            <a:pPr algn="just"/>
            <a:r>
              <a:rPr lang="en-US" altLang="en-US" sz="2200" b="1">
                <a:latin typeface="Open Sans" pitchFamily="-84" charset="0"/>
                <a:ea typeface="ＭＳ Ｐゴシック" panose="020B0600070205080204" pitchFamily="34" charset="-128"/>
              </a:rPr>
              <a:t>A speech or voice user interface </a:t>
            </a:r>
            <a:r>
              <a:rPr lang="en-US" altLang="en-US" sz="2200">
                <a:latin typeface="Open Sans" pitchFamily="-84" charset="0"/>
                <a:ea typeface="ＭＳ Ｐゴシック" panose="020B0600070205080204" pitchFamily="34" charset="-128"/>
              </a:rPr>
              <a:t>is where a person talks with a system that has a spoken language application, like a train timetable, a travel planner, or a phone service.</a:t>
            </a:r>
          </a:p>
          <a:p>
            <a:pPr algn="just"/>
            <a:r>
              <a:rPr lang="en-US" altLang="en-US" sz="2200">
                <a:latin typeface="Open Sans" pitchFamily="-84" charset="0"/>
                <a:ea typeface="ＭＳ Ｐゴシック" panose="020B0600070205080204" pitchFamily="34" charset="-128"/>
              </a:rPr>
              <a:t>Speech-to-text systems become popular as PC and smartphone apps, such as Dragon Dictate.</a:t>
            </a:r>
          </a:p>
          <a:p>
            <a:pPr algn="just"/>
            <a:r>
              <a:rPr lang="en-US" altLang="en-US" sz="2200" b="1">
                <a:latin typeface="Open Sans" pitchFamily="-84" charset="0"/>
                <a:ea typeface="ＭＳ Ｐゴシック" panose="020B0600070205080204" pitchFamily="34" charset="-128"/>
              </a:rPr>
              <a:t>Speech technology </a:t>
            </a:r>
            <a:r>
              <a:rPr lang="en-US" altLang="en-US" sz="2200">
                <a:latin typeface="Open Sans" pitchFamily="-84" charset="0"/>
                <a:ea typeface="ＭＳ Ｐゴシック" panose="020B0600070205080204" pitchFamily="34" charset="-128"/>
              </a:rPr>
              <a:t>can be used by people with disabilities, including speech recognition word processors, page scanners, web readers, and speech recognition software for operating home control systems, including lights, TV, stereo, and other home appliances. </a:t>
            </a:r>
          </a:p>
          <a:p>
            <a:pPr algn="just"/>
            <a:r>
              <a:rPr lang="en-US" altLang="en-US" sz="2200">
                <a:latin typeface="Open Sans" pitchFamily="-84" charset="0"/>
                <a:ea typeface="ＭＳ Ｐゴシック" panose="020B0600070205080204" pitchFamily="34" charset="-128"/>
              </a:rPr>
              <a:t>One of the most popular applications of speech technology is </a:t>
            </a:r>
            <a:r>
              <a:rPr lang="en-US" altLang="en-US" sz="2200" b="1">
                <a:latin typeface="Open Sans" pitchFamily="-84" charset="0"/>
                <a:ea typeface="ＭＳ Ｐゴシック" panose="020B0600070205080204" pitchFamily="34" charset="-128"/>
              </a:rPr>
              <a:t>call routing</a:t>
            </a:r>
            <a:r>
              <a:rPr lang="en-US" altLang="en-US" sz="2200">
                <a:latin typeface="Open Sans" pitchFamily="-84" charset="0"/>
                <a:ea typeface="ＭＳ Ｐゴシック" panose="020B0600070205080204" pitchFamily="34" charset="-128"/>
              </a:rPr>
              <a:t>, where companies use an automated speech system to enable users to reach one of their services.</a:t>
            </a:r>
          </a:p>
        </p:txBody>
      </p:sp>
      <p:sp>
        <p:nvSpPr>
          <p:cNvPr id="30724" name="TextBox 4">
            <a:extLst>
              <a:ext uri="{FF2B5EF4-FFF2-40B4-BE49-F238E27FC236}">
                <a16:creationId xmlns:a16="http://schemas.microsoft.com/office/drawing/2014/main" id="{66B7FC9C-4731-9524-1815-F9224A351D85}"/>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663312E8-216E-1E36-CD47-ADCCCB85682C}"/>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10. Pen</a:t>
            </a:r>
          </a:p>
        </p:txBody>
      </p:sp>
      <p:sp>
        <p:nvSpPr>
          <p:cNvPr id="31747" name="Content Placeholder 2">
            <a:extLst>
              <a:ext uri="{FF2B5EF4-FFF2-40B4-BE49-F238E27FC236}">
                <a16:creationId xmlns:a16="http://schemas.microsoft.com/office/drawing/2014/main" id="{33D4A717-0A92-FFDE-EF2C-B5C0C8B7D15F}"/>
              </a:ext>
            </a:extLst>
          </p:cNvPr>
          <p:cNvSpPr>
            <a:spLocks noGrp="1"/>
          </p:cNvSpPr>
          <p:nvPr>
            <p:ph idx="1"/>
          </p:nvPr>
        </p:nvSpPr>
        <p:spPr>
          <a:xfrm>
            <a:off x="1436688" y="2586038"/>
            <a:ext cx="8651875" cy="3352800"/>
          </a:xfrm>
        </p:spPr>
        <p:txBody>
          <a:bodyPr/>
          <a:lstStyle/>
          <a:p>
            <a:pPr algn="just"/>
            <a:r>
              <a:rPr lang="en-US" altLang="en-US" sz="2200" b="1">
                <a:latin typeface="Open Sans" pitchFamily="-84" charset="0"/>
                <a:ea typeface="ＭＳ Ｐゴシック" panose="020B0600070205080204" pitchFamily="34" charset="-128"/>
              </a:rPr>
              <a:t>Pen based devices </a:t>
            </a:r>
            <a:r>
              <a:rPr lang="en-US" altLang="en-US" sz="2200">
                <a:latin typeface="Open Sans" pitchFamily="-84" charset="0"/>
                <a:ea typeface="ＭＳ Ｐゴシック" panose="020B0600070205080204" pitchFamily="34" charset="-128"/>
              </a:rPr>
              <a:t>enable people to write, draw, select, and move objects at an interface using lightpens or styluses that capitalize on the well-honed drawing and writing skills that are developed from childhood.</a:t>
            </a:r>
          </a:p>
          <a:p>
            <a:pPr algn="just"/>
            <a:r>
              <a:rPr lang="en-US" altLang="en-US" sz="2200">
                <a:latin typeface="Open Sans" pitchFamily="-84" charset="0"/>
                <a:ea typeface="ＭＳ Ｐゴシック" panose="020B0600070205080204" pitchFamily="34" charset="-128"/>
              </a:rPr>
              <a:t>They have been used to interact with tablets and large displays, instead of mouse or keyboard input, for selecting items and supporting freehand sketching.</a:t>
            </a:r>
          </a:p>
          <a:p>
            <a:pPr algn="just"/>
            <a:r>
              <a:rPr lang="en-US" altLang="en-US" sz="2200" b="1">
                <a:latin typeface="Open Sans" pitchFamily="-84" charset="0"/>
                <a:ea typeface="ＭＳ Ｐゴシック" panose="020B0600070205080204" pitchFamily="34" charset="-128"/>
              </a:rPr>
              <a:t>The pen works </a:t>
            </a:r>
            <a:r>
              <a:rPr lang="en-US" altLang="en-US" sz="2200">
                <a:latin typeface="Open Sans" pitchFamily="-84" charset="0"/>
                <a:ea typeface="ＭＳ Ｐゴシック" panose="020B0600070205080204" pitchFamily="34" charset="-128"/>
              </a:rPr>
              <a:t>by recognizing a special non-repeating dot pattern that is printed on the paper.</a:t>
            </a:r>
          </a:p>
          <a:p>
            <a:pPr algn="just"/>
            <a:r>
              <a:rPr lang="en-US" altLang="en-US" sz="2200">
                <a:latin typeface="Open Sans" pitchFamily="-84" charset="0"/>
                <a:ea typeface="ＭＳ Ｐゴシック" panose="020B0600070205080204" pitchFamily="34" charset="-128"/>
              </a:rPr>
              <a:t>The digital pen can transfer data that has been stored in the pen via bluetooth or USB port to a PC.</a:t>
            </a:r>
          </a:p>
        </p:txBody>
      </p:sp>
      <p:sp>
        <p:nvSpPr>
          <p:cNvPr id="31748" name="TextBox 4">
            <a:extLst>
              <a:ext uri="{FF2B5EF4-FFF2-40B4-BE49-F238E27FC236}">
                <a16:creationId xmlns:a16="http://schemas.microsoft.com/office/drawing/2014/main" id="{4BBDFC89-FB2E-32FB-15F1-86FD8C1C2B07}"/>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E6D0F588-64B0-D8D0-6A2D-024C47EA4AE8}"/>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11. Touch	</a:t>
            </a:r>
          </a:p>
        </p:txBody>
      </p:sp>
      <p:sp>
        <p:nvSpPr>
          <p:cNvPr id="32771" name="Content Placeholder 2">
            <a:extLst>
              <a:ext uri="{FF2B5EF4-FFF2-40B4-BE49-F238E27FC236}">
                <a16:creationId xmlns:a16="http://schemas.microsoft.com/office/drawing/2014/main" id="{DE123B92-2D78-C240-97F4-39FA08F5F917}"/>
              </a:ext>
            </a:extLst>
          </p:cNvPr>
          <p:cNvSpPr>
            <a:spLocks noGrp="1"/>
          </p:cNvSpPr>
          <p:nvPr>
            <p:ph idx="1"/>
          </p:nvPr>
        </p:nvSpPr>
        <p:spPr>
          <a:xfrm>
            <a:off x="1436688" y="2586038"/>
            <a:ext cx="8651875" cy="3352800"/>
          </a:xfrm>
        </p:spPr>
        <p:txBody>
          <a:bodyPr/>
          <a:lstStyle/>
          <a:p>
            <a:pPr algn="just"/>
            <a:r>
              <a:rPr lang="en-US" altLang="en-US" sz="2200" b="1">
                <a:latin typeface="Open Sans" pitchFamily="-84" charset="0"/>
                <a:ea typeface="ＭＳ Ｐゴシック" panose="020B0600070205080204" pitchFamily="34" charset="-128"/>
              </a:rPr>
              <a:t>Touchscreens</a:t>
            </a:r>
            <a:r>
              <a:rPr lang="en-US" altLang="en-US" sz="2200">
                <a:solidFill>
                  <a:schemeClr val="accent2"/>
                </a:solidFill>
                <a:latin typeface="Open Sans" pitchFamily="-84" charset="0"/>
                <a:ea typeface="ＭＳ Ｐゴシック" panose="020B0600070205080204" pitchFamily="34" charset="-128"/>
              </a:rPr>
              <a:t>, </a:t>
            </a:r>
            <a:r>
              <a:rPr lang="en-US" altLang="en-US" sz="2200">
                <a:latin typeface="Open Sans" pitchFamily="-84" charset="0"/>
                <a:ea typeface="ＭＳ Ｐゴシック" panose="020B0600070205080204" pitchFamily="34" charset="-128"/>
              </a:rPr>
              <a:t>such as walk-up kiosks ( e.g. ticket machines, museum guides), ATM, and till machines have been around for some time.</a:t>
            </a:r>
          </a:p>
          <a:p>
            <a:pPr algn="just"/>
            <a:r>
              <a:rPr lang="en-US" altLang="en-US" sz="2200" b="1">
                <a:latin typeface="Open Sans" pitchFamily="-84" charset="0"/>
                <a:ea typeface="ＭＳ Ｐゴシック" panose="020B0600070205080204" pitchFamily="34" charset="-128"/>
              </a:rPr>
              <a:t>They work by </a:t>
            </a:r>
            <a:r>
              <a:rPr lang="en-US" altLang="en-US" sz="2200">
                <a:latin typeface="Open Sans" pitchFamily="-84" charset="0"/>
                <a:ea typeface="ＭＳ Ｐゴシック" panose="020B0600070205080204" pitchFamily="34" charset="-128"/>
              </a:rPr>
              <a:t>detecting the presence and location of a person’s touch on the display, options are selected by tapping on the screen.</a:t>
            </a:r>
          </a:p>
          <a:p>
            <a:pPr algn="just"/>
            <a:r>
              <a:rPr lang="en-US" altLang="en-US" sz="2200" b="1">
                <a:latin typeface="Open Sans" pitchFamily="-84" charset="0"/>
                <a:ea typeface="ＭＳ Ｐゴシック" panose="020B0600070205080204" pitchFamily="34" charset="-128"/>
              </a:rPr>
              <a:t>Multitouch surfaces </a:t>
            </a:r>
            <a:r>
              <a:rPr lang="en-US" altLang="en-US" sz="2200">
                <a:latin typeface="Open Sans" pitchFamily="-84" charset="0"/>
                <a:ea typeface="ＭＳ Ｐゴシック" panose="020B0600070205080204" pitchFamily="34" charset="-128"/>
              </a:rPr>
              <a:t>have been developed as the interface for tabletops and cell phones that support a range of more dynamic finger tip actions, such as swiping, flicking, pinching, pushing, and tapping.</a:t>
            </a:r>
          </a:p>
        </p:txBody>
      </p:sp>
      <p:sp>
        <p:nvSpPr>
          <p:cNvPr id="32772" name="TextBox 4">
            <a:extLst>
              <a:ext uri="{FF2B5EF4-FFF2-40B4-BE49-F238E27FC236}">
                <a16:creationId xmlns:a16="http://schemas.microsoft.com/office/drawing/2014/main" id="{55268B06-87A3-36CC-3421-9B97CD92FF37}"/>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D4AB09C9-907E-204F-D298-CF5A1F8B29D1}"/>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12. Air-based Gestures	</a:t>
            </a:r>
          </a:p>
        </p:txBody>
      </p:sp>
      <p:sp>
        <p:nvSpPr>
          <p:cNvPr id="33795" name="Content Placeholder 2">
            <a:extLst>
              <a:ext uri="{FF2B5EF4-FFF2-40B4-BE49-F238E27FC236}">
                <a16:creationId xmlns:a16="http://schemas.microsoft.com/office/drawing/2014/main" id="{67799AE2-1757-AE2D-B935-0374D82E92A1}"/>
              </a:ext>
            </a:extLst>
          </p:cNvPr>
          <p:cNvSpPr>
            <a:spLocks noGrp="1"/>
          </p:cNvSpPr>
          <p:nvPr>
            <p:ph idx="1"/>
          </p:nvPr>
        </p:nvSpPr>
        <p:spPr>
          <a:xfrm>
            <a:off x="1436688" y="2586038"/>
            <a:ext cx="8651875" cy="3352800"/>
          </a:xfrm>
        </p:spPr>
        <p:txBody>
          <a:bodyPr/>
          <a:lstStyle/>
          <a:p>
            <a:pPr algn="just"/>
            <a:r>
              <a:rPr lang="en-US" altLang="en-US" sz="2200">
                <a:latin typeface="Open Sans" pitchFamily="-84" charset="0"/>
                <a:ea typeface="ＭＳ Ｐゴシック" panose="020B0600070205080204" pitchFamily="34" charset="-128"/>
              </a:rPr>
              <a:t>Camera capture, sensor, and computer vision techniques have advanced such that it is now possible to fairly accurately recognize people’s body, arm, and hand gestures in a room.</a:t>
            </a:r>
          </a:p>
          <a:p>
            <a:pPr algn="just"/>
            <a:r>
              <a:rPr lang="en-US" altLang="en-US" sz="2200">
                <a:latin typeface="Open Sans" pitchFamily="-84" charset="0"/>
                <a:ea typeface="ＭＳ Ｐゴシック" panose="020B0600070205080204" pitchFamily="34" charset="-128"/>
              </a:rPr>
              <a:t>For example : Sony’s EyeToy, Wii Remote in Wii Gaming console, The Kinect used in Xbox.</a:t>
            </a:r>
          </a:p>
          <a:p>
            <a:pPr algn="just"/>
            <a:r>
              <a:rPr lang="en-US" altLang="en-US" sz="2200">
                <a:latin typeface="Open Sans" pitchFamily="-84" charset="0"/>
                <a:ea typeface="ＭＳ Ｐゴシック" panose="020B0600070205080204" pitchFamily="34" charset="-128"/>
              </a:rPr>
              <a:t>Early systems used </a:t>
            </a:r>
            <a:r>
              <a:rPr lang="en-US" altLang="en-US" sz="2200" b="1">
                <a:latin typeface="Open Sans" pitchFamily="-84" charset="0"/>
                <a:ea typeface="ＭＳ Ｐゴシック" panose="020B0600070205080204" pitchFamily="34" charset="-128"/>
              </a:rPr>
              <a:t>computer vision techniques </a:t>
            </a:r>
            <a:r>
              <a:rPr lang="en-US" altLang="en-US" sz="2200">
                <a:latin typeface="Open Sans" pitchFamily="-84" charset="0"/>
                <a:ea typeface="ＭＳ Ｐゴシック" panose="020B0600070205080204" pitchFamily="34" charset="-128"/>
              </a:rPr>
              <a:t>to detect certain gesture types (e.g location of hand, movement of arm)that were then converted into system commands.</a:t>
            </a:r>
          </a:p>
          <a:p>
            <a:pPr algn="just"/>
            <a:r>
              <a:rPr lang="en-US" altLang="en-US" sz="2200">
                <a:latin typeface="Open Sans" pitchFamily="-84" charset="0"/>
                <a:ea typeface="ＭＳ Ｐゴシック" panose="020B0600070205080204" pitchFamily="34" charset="-128"/>
              </a:rPr>
              <a:t>Other systems ten began using </a:t>
            </a:r>
            <a:r>
              <a:rPr lang="en-US" altLang="en-US" sz="2200" b="1">
                <a:latin typeface="Open Sans" pitchFamily="-84" charset="0"/>
                <a:ea typeface="ＭＳ Ｐゴシック" panose="020B0600070205080204" pitchFamily="34" charset="-128"/>
              </a:rPr>
              <a:t>sensor technologies </a:t>
            </a:r>
            <a:r>
              <a:rPr lang="en-US" altLang="en-US" sz="2200">
                <a:latin typeface="Open Sans" pitchFamily="-84" charset="0"/>
                <a:ea typeface="ＭＳ Ｐゴシック" panose="020B0600070205080204" pitchFamily="34" charset="-128"/>
              </a:rPr>
              <a:t>to detect touch, bend, and speed of movement of the hand and / or arm.</a:t>
            </a:r>
          </a:p>
          <a:p>
            <a:pPr algn="just"/>
            <a:r>
              <a:rPr lang="en-US" altLang="en-US" sz="2200" b="1">
                <a:latin typeface="Open Sans" pitchFamily="-84" charset="0"/>
                <a:ea typeface="ＭＳ Ｐゴシック" panose="020B0600070205080204" pitchFamily="34" charset="-128"/>
              </a:rPr>
              <a:t>Ubi-Finger</a:t>
            </a:r>
            <a:r>
              <a:rPr lang="en-US" altLang="en-US" sz="2200">
                <a:latin typeface="Open Sans" pitchFamily="-84" charset="0"/>
                <a:ea typeface="ＭＳ Ｐゴシック" panose="020B0600070205080204" pitchFamily="34" charset="-128"/>
              </a:rPr>
              <a:t> was developed to allow users to point at an object.(Tsukada and Yasumura,2002)</a:t>
            </a:r>
          </a:p>
        </p:txBody>
      </p:sp>
      <p:sp>
        <p:nvSpPr>
          <p:cNvPr id="33796" name="TextBox 4">
            <a:extLst>
              <a:ext uri="{FF2B5EF4-FFF2-40B4-BE49-F238E27FC236}">
                <a16:creationId xmlns:a16="http://schemas.microsoft.com/office/drawing/2014/main" id="{2CCF580C-2822-68CC-0637-729083B00BB7}"/>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CDA70B81-E190-A712-A71D-C5B8407F2CB7}"/>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13. Haptic	</a:t>
            </a:r>
          </a:p>
        </p:txBody>
      </p:sp>
      <p:sp>
        <p:nvSpPr>
          <p:cNvPr id="34819" name="Content Placeholder 2">
            <a:extLst>
              <a:ext uri="{FF2B5EF4-FFF2-40B4-BE49-F238E27FC236}">
                <a16:creationId xmlns:a16="http://schemas.microsoft.com/office/drawing/2014/main" id="{88AB9A4C-6618-346A-7DCC-5A3F98D2B10C}"/>
              </a:ext>
            </a:extLst>
          </p:cNvPr>
          <p:cNvSpPr>
            <a:spLocks noGrp="1"/>
          </p:cNvSpPr>
          <p:nvPr>
            <p:ph idx="1"/>
          </p:nvPr>
        </p:nvSpPr>
        <p:spPr>
          <a:xfrm>
            <a:off x="1436688" y="2586038"/>
            <a:ext cx="8651875" cy="3352800"/>
          </a:xfrm>
        </p:spPr>
        <p:txBody>
          <a:bodyPr/>
          <a:lstStyle/>
          <a:p>
            <a:pPr algn="just"/>
            <a:r>
              <a:rPr lang="en-US" altLang="en-US" sz="2800">
                <a:latin typeface="Open Sans" pitchFamily="-84" charset="0"/>
                <a:ea typeface="ＭＳ Ｐゴシック" panose="020B0600070205080204" pitchFamily="34" charset="-128"/>
              </a:rPr>
              <a:t>Haptic interfaces provide tactile feedback, by applying vibration and forces to the person, using actuators that are embedded in their clothing or a device they are carrying, such as a cell phone.</a:t>
            </a:r>
          </a:p>
          <a:p>
            <a:pPr algn="just"/>
            <a:r>
              <a:rPr lang="en-US" altLang="en-US" sz="2800">
                <a:latin typeface="Open Sans" pitchFamily="-84" charset="0"/>
                <a:ea typeface="ＭＳ Ｐゴシック" panose="020B0600070205080204" pitchFamily="34" charset="-128"/>
              </a:rPr>
              <a:t>For example : The MusicJacket ( van der Linder, 2011) was developed to help  novice violin players learn how to hold their instrument correctly and develop good bowing action</a:t>
            </a:r>
          </a:p>
        </p:txBody>
      </p:sp>
      <p:sp>
        <p:nvSpPr>
          <p:cNvPr id="34820" name="TextBox 4">
            <a:extLst>
              <a:ext uri="{FF2B5EF4-FFF2-40B4-BE49-F238E27FC236}">
                <a16:creationId xmlns:a16="http://schemas.microsoft.com/office/drawing/2014/main" id="{D29DDD21-47F0-1645-B059-8D4398E1F5E4}"/>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B9D4A123-7F79-1AA2-1DFB-D0F48C976173}"/>
              </a:ext>
            </a:extLst>
          </p:cNvPr>
          <p:cNvSpPr>
            <a:spLocks noGrp="1"/>
          </p:cNvSpPr>
          <p:nvPr>
            <p:ph type="title"/>
          </p:nvPr>
        </p:nvSpPr>
        <p:spPr>
          <a:xfrm>
            <a:off x="1573213" y="1712913"/>
            <a:ext cx="7991475" cy="873125"/>
          </a:xfrm>
        </p:spPr>
        <p:txBody>
          <a:bodyPr/>
          <a:lstStyle/>
          <a:p>
            <a:r>
              <a:rPr lang="en-US" altLang="en-US">
                <a:latin typeface="Open Sans" pitchFamily="-84" charset="0"/>
                <a:ea typeface="ＭＳ Ｐゴシック" panose="020B0600070205080204" pitchFamily="34" charset="-128"/>
              </a:rPr>
              <a:t>14. Multimodal</a:t>
            </a:r>
          </a:p>
        </p:txBody>
      </p:sp>
      <p:sp>
        <p:nvSpPr>
          <p:cNvPr id="35843" name="Content Placeholder 2">
            <a:extLst>
              <a:ext uri="{FF2B5EF4-FFF2-40B4-BE49-F238E27FC236}">
                <a16:creationId xmlns:a16="http://schemas.microsoft.com/office/drawing/2014/main" id="{8317E765-9497-CB36-A599-96B932E6A645}"/>
              </a:ext>
            </a:extLst>
          </p:cNvPr>
          <p:cNvSpPr>
            <a:spLocks noGrp="1"/>
          </p:cNvSpPr>
          <p:nvPr>
            <p:ph idx="1"/>
          </p:nvPr>
        </p:nvSpPr>
        <p:spPr>
          <a:xfrm>
            <a:off x="1436688" y="2586038"/>
            <a:ext cx="8651875" cy="3352800"/>
          </a:xfrm>
        </p:spPr>
        <p:txBody>
          <a:bodyPr/>
          <a:lstStyle/>
          <a:p>
            <a:pPr algn="just"/>
            <a:r>
              <a:rPr lang="en-US" altLang="en-US" sz="2200" b="1">
                <a:latin typeface="Open Sans" pitchFamily="-84" charset="0"/>
                <a:ea typeface="ＭＳ Ｐゴシック" panose="020B0600070205080204" pitchFamily="34" charset="-128"/>
              </a:rPr>
              <a:t>Multimodal interfaces </a:t>
            </a:r>
            <a:r>
              <a:rPr lang="en-US" altLang="en-US" sz="2200">
                <a:latin typeface="Open Sans" pitchFamily="-84" charset="0"/>
                <a:ea typeface="ＭＳ Ｐゴシック" panose="020B0600070205080204" pitchFamily="34" charset="-128"/>
              </a:rPr>
              <a:t>are intended to provide enriched and complex user experiences by multiplying the way information is experienced and controlled at the interface through using different modalities, i.e. touch, sight, sound, speech. (Bouchet and Nigay,2004)</a:t>
            </a:r>
          </a:p>
          <a:p>
            <a:pPr algn="just"/>
            <a:r>
              <a:rPr lang="en-US" altLang="en-US" sz="2200">
                <a:latin typeface="Open Sans" pitchFamily="-84" charset="0"/>
                <a:ea typeface="ＭＳ Ｐゴシック" panose="020B0600070205080204" pitchFamily="34" charset="-128"/>
              </a:rPr>
              <a:t>An example : SpeechWork’s multimodal interface developed for one of Ford’s SUV concept cars which allows the occupants to operate on-board systems including entertainment, navigation, cell phone, and climate control by speech.</a:t>
            </a:r>
          </a:p>
        </p:txBody>
      </p:sp>
      <p:sp>
        <p:nvSpPr>
          <p:cNvPr id="35844" name="TextBox 4">
            <a:extLst>
              <a:ext uri="{FF2B5EF4-FFF2-40B4-BE49-F238E27FC236}">
                <a16:creationId xmlns:a16="http://schemas.microsoft.com/office/drawing/2014/main" id="{705B743A-7191-AF00-6ACE-06981D0C8F79}"/>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7A32194E-D59A-35ED-7828-71199F5728D8}"/>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15. Shareable</a:t>
            </a:r>
          </a:p>
        </p:txBody>
      </p:sp>
      <p:sp>
        <p:nvSpPr>
          <p:cNvPr id="36867" name="Content Placeholder 2">
            <a:extLst>
              <a:ext uri="{FF2B5EF4-FFF2-40B4-BE49-F238E27FC236}">
                <a16:creationId xmlns:a16="http://schemas.microsoft.com/office/drawing/2014/main" id="{731F943C-2FD5-2738-AF99-AE8C65582E3A}"/>
              </a:ext>
            </a:extLst>
          </p:cNvPr>
          <p:cNvSpPr>
            <a:spLocks noGrp="1"/>
          </p:cNvSpPr>
          <p:nvPr>
            <p:ph idx="1"/>
          </p:nvPr>
        </p:nvSpPr>
        <p:spPr>
          <a:xfrm>
            <a:off x="1436688" y="2586038"/>
            <a:ext cx="8651875" cy="3352800"/>
          </a:xfrm>
        </p:spPr>
        <p:txBody>
          <a:bodyPr/>
          <a:lstStyle/>
          <a:p>
            <a:pPr algn="just"/>
            <a:r>
              <a:rPr lang="en-US" altLang="en-US" sz="2200" b="1">
                <a:latin typeface="Open Sans" pitchFamily="-84" charset="0"/>
                <a:ea typeface="ＭＳ Ｐゴシック" panose="020B0600070205080204" pitchFamily="34" charset="-128"/>
              </a:rPr>
              <a:t>Shareable interfaces </a:t>
            </a:r>
            <a:r>
              <a:rPr lang="en-US" altLang="en-US" sz="2200">
                <a:latin typeface="Open Sans" pitchFamily="-84" charset="0"/>
                <a:ea typeface="ＭＳ Ｐゴシック" panose="020B0600070205080204" pitchFamily="34" charset="-128"/>
              </a:rPr>
              <a:t>are designed for more than one person to use. For example : SmartBoards where people use their own pens or gestures, and interactive tabletops, where small groups can interact with information being displayed on the surface using their fingertips.</a:t>
            </a:r>
          </a:p>
          <a:p>
            <a:pPr algn="just"/>
            <a:r>
              <a:rPr lang="en-US" altLang="en-US" sz="2200" b="1">
                <a:latin typeface="Open Sans" pitchFamily="-84" charset="0"/>
                <a:ea typeface="ＭＳ Ｐゴシック" panose="020B0600070205080204" pitchFamily="34" charset="-128"/>
              </a:rPr>
              <a:t>Ad advantage of shareable interfaces is </a:t>
            </a:r>
            <a:r>
              <a:rPr lang="en-US" altLang="en-US" sz="2200">
                <a:latin typeface="Open Sans" pitchFamily="-84" charset="0"/>
                <a:ea typeface="ＭＳ Ｐゴシック" panose="020B0600070205080204" pitchFamily="34" charset="-128"/>
              </a:rPr>
              <a:t>: provide a large interactional space that can support flexible group working, enabling groups to create content together at the same time.</a:t>
            </a:r>
          </a:p>
          <a:p>
            <a:pPr algn="just"/>
            <a:r>
              <a:rPr lang="en-US" altLang="en-US" sz="2200">
                <a:latin typeface="Open Sans" pitchFamily="-84" charset="0"/>
                <a:ea typeface="ＭＳ Ｐゴシック" panose="020B0600070205080204" pitchFamily="34" charset="-128"/>
              </a:rPr>
              <a:t>Shareable interfaces also been designed to literally </a:t>
            </a:r>
            <a:r>
              <a:rPr lang="en-US" altLang="en-US" sz="2200" b="1">
                <a:latin typeface="Open Sans" pitchFamily="-84" charset="0"/>
                <a:ea typeface="ＭＳ Ｐゴシック" panose="020B0600070205080204" pitchFamily="34" charset="-128"/>
              </a:rPr>
              <a:t>become part of the furniture</a:t>
            </a:r>
            <a:r>
              <a:rPr lang="en-US" altLang="en-US" sz="2200">
                <a:latin typeface="Open Sans" pitchFamily="-84" charset="0"/>
                <a:ea typeface="ＭＳ Ｐゴシック" panose="020B0600070205080204" pitchFamily="34" charset="-128"/>
              </a:rPr>
              <a:t>. For example , Philips designed the Café Table that displays a selection of contextually relevant content for the local community. </a:t>
            </a:r>
          </a:p>
        </p:txBody>
      </p:sp>
      <p:sp>
        <p:nvSpPr>
          <p:cNvPr id="36868" name="TextBox 4">
            <a:extLst>
              <a:ext uri="{FF2B5EF4-FFF2-40B4-BE49-F238E27FC236}">
                <a16:creationId xmlns:a16="http://schemas.microsoft.com/office/drawing/2014/main" id="{3D486A05-558F-07AF-4E71-A031D5E68439}"/>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B849AD7F-1A6D-6B78-6FDA-F852F55AC204}"/>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16. Tangible</a:t>
            </a:r>
          </a:p>
        </p:txBody>
      </p:sp>
      <p:sp>
        <p:nvSpPr>
          <p:cNvPr id="37891" name="Content Placeholder 2">
            <a:extLst>
              <a:ext uri="{FF2B5EF4-FFF2-40B4-BE49-F238E27FC236}">
                <a16:creationId xmlns:a16="http://schemas.microsoft.com/office/drawing/2014/main" id="{F4804639-2C9E-A081-20C1-C2AC7E652AA8}"/>
              </a:ext>
            </a:extLst>
          </p:cNvPr>
          <p:cNvSpPr>
            <a:spLocks noGrp="1"/>
          </p:cNvSpPr>
          <p:nvPr>
            <p:ph idx="1"/>
          </p:nvPr>
        </p:nvSpPr>
        <p:spPr>
          <a:xfrm>
            <a:off x="1436688" y="2586038"/>
            <a:ext cx="8651875" cy="3352800"/>
          </a:xfrm>
        </p:spPr>
        <p:txBody>
          <a:bodyPr/>
          <a:lstStyle/>
          <a:p>
            <a:pPr algn="just"/>
            <a:r>
              <a:rPr lang="en-US" altLang="en-US" sz="2000" b="1">
                <a:latin typeface="Open Sans" pitchFamily="-84" charset="0"/>
                <a:ea typeface="ＭＳ Ｐゴシック" panose="020B0600070205080204" pitchFamily="34" charset="-128"/>
              </a:rPr>
              <a:t>Tangible Interfaces  </a:t>
            </a:r>
            <a:r>
              <a:rPr lang="en-US" altLang="en-US" sz="2000">
                <a:latin typeface="Open Sans" pitchFamily="-84" charset="0"/>
                <a:ea typeface="ＭＳ Ｐゴシック" panose="020B0600070205080204" pitchFamily="34" charset="-128"/>
              </a:rPr>
              <a:t>use sensor-based interaction, where physical objects, e.g. bricks, balls, and cubes, are coupled with digital representations.</a:t>
            </a:r>
          </a:p>
          <a:p>
            <a:pPr algn="just"/>
            <a:r>
              <a:rPr lang="en-US" altLang="en-US" sz="2000" b="1">
                <a:latin typeface="Open Sans" pitchFamily="-84" charset="0"/>
                <a:ea typeface="ＭＳ Ｐゴシック" panose="020B0600070205080204" pitchFamily="34" charset="-128"/>
              </a:rPr>
              <a:t>When a person manipulates the physical object(s), </a:t>
            </a:r>
            <a:r>
              <a:rPr lang="en-US" altLang="en-US" sz="2000">
                <a:latin typeface="Open Sans" pitchFamily="-84" charset="0"/>
                <a:ea typeface="ＭＳ Ｐゴシック" panose="020B0600070205080204" pitchFamily="34" charset="-128"/>
              </a:rPr>
              <a:t>it is detected by a computer system via the sensing mechanism embedded in physical object, causing a digital effect to occur, such as a sound, animation, or vibration.</a:t>
            </a:r>
          </a:p>
          <a:p>
            <a:pPr algn="just"/>
            <a:r>
              <a:rPr lang="en-US" altLang="en-US" sz="2000" b="1">
                <a:latin typeface="Open Sans" pitchFamily="-84" charset="0"/>
                <a:ea typeface="ＭＳ Ｐゴシック" panose="020B0600070205080204" pitchFamily="34" charset="-128"/>
              </a:rPr>
              <a:t>The technologies </a:t>
            </a:r>
            <a:r>
              <a:rPr lang="en-US" altLang="en-US" sz="2000">
                <a:latin typeface="Open Sans" pitchFamily="-84" charset="0"/>
                <a:ea typeface="ＭＳ Ｐゴシック" panose="020B0600070205080204" pitchFamily="34" charset="-128"/>
              </a:rPr>
              <a:t>that have been used to create tangibles include RFID tags embedded in physical objects and digital tabletops that sense the movements of objects and subsequently provide visualization surrounding the physical objects.</a:t>
            </a:r>
          </a:p>
          <a:p>
            <a:pPr algn="just"/>
            <a:r>
              <a:rPr lang="en-US" altLang="en-US" sz="2000" b="1">
                <a:latin typeface="Open Sans" pitchFamily="-84" charset="0"/>
                <a:ea typeface="ＭＳ Ｐゴシック" panose="020B0600070205080204" pitchFamily="34" charset="-128"/>
              </a:rPr>
              <a:t>One advantage </a:t>
            </a:r>
            <a:r>
              <a:rPr lang="en-US" altLang="en-US" sz="2000">
                <a:latin typeface="Open Sans" pitchFamily="-84" charset="0"/>
                <a:ea typeface="ＭＳ Ｐゴシック" panose="020B0600070205080204" pitchFamily="34" charset="-128"/>
              </a:rPr>
              <a:t>is that physical objects  and digital representations can be positioned, combined, and explored in creative ways, enabling dynamic information to be presented in different ways.</a:t>
            </a:r>
          </a:p>
          <a:p>
            <a:pPr algn="just"/>
            <a:endParaRPr lang="en-US" altLang="en-US" sz="2200">
              <a:latin typeface="Open Sans" pitchFamily="-84" charset="0"/>
              <a:ea typeface="ＭＳ Ｐゴシック" panose="020B0600070205080204" pitchFamily="34" charset="-128"/>
            </a:endParaRPr>
          </a:p>
        </p:txBody>
      </p:sp>
      <p:sp>
        <p:nvSpPr>
          <p:cNvPr id="37892" name="TextBox 4">
            <a:extLst>
              <a:ext uri="{FF2B5EF4-FFF2-40B4-BE49-F238E27FC236}">
                <a16:creationId xmlns:a16="http://schemas.microsoft.com/office/drawing/2014/main" id="{9A4DF9C7-2533-BCF4-FD6E-B1F3232406DD}"/>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58245618-EAC7-D4AA-ABA6-00535AEDA369}"/>
              </a:ext>
            </a:extLst>
          </p:cNvPr>
          <p:cNvSpPr>
            <a:spLocks noGrp="1"/>
          </p:cNvSpPr>
          <p:nvPr>
            <p:ph type="title"/>
          </p:nvPr>
        </p:nvSpPr>
        <p:spPr>
          <a:xfrm>
            <a:off x="1436688" y="1712913"/>
            <a:ext cx="7991475" cy="873125"/>
          </a:xfrm>
        </p:spPr>
        <p:txBody>
          <a:bodyPr/>
          <a:lstStyle/>
          <a:p>
            <a:r>
              <a:rPr lang="en-US" altLang="en-US">
                <a:latin typeface="Open Sans" pitchFamily="-84" charset="0"/>
                <a:ea typeface="ＭＳ Ｐゴシック" panose="020B0600070205080204" pitchFamily="34" charset="-128"/>
              </a:rPr>
              <a:t>17. Augmented and Mixed Reality</a:t>
            </a:r>
          </a:p>
        </p:txBody>
      </p:sp>
      <p:sp>
        <p:nvSpPr>
          <p:cNvPr id="38915" name="Content Placeholder 2">
            <a:extLst>
              <a:ext uri="{FF2B5EF4-FFF2-40B4-BE49-F238E27FC236}">
                <a16:creationId xmlns:a16="http://schemas.microsoft.com/office/drawing/2014/main" id="{2E539CF8-4F0F-4A11-706E-D8C191385036}"/>
              </a:ext>
            </a:extLst>
          </p:cNvPr>
          <p:cNvSpPr>
            <a:spLocks noGrp="1"/>
          </p:cNvSpPr>
          <p:nvPr>
            <p:ph idx="1"/>
          </p:nvPr>
        </p:nvSpPr>
        <p:spPr>
          <a:xfrm>
            <a:off x="1436688" y="2586038"/>
            <a:ext cx="8651875" cy="3352800"/>
          </a:xfrm>
        </p:spPr>
        <p:txBody>
          <a:bodyPr/>
          <a:lstStyle/>
          <a:p>
            <a:pPr algn="just"/>
            <a:r>
              <a:rPr lang="en-US" altLang="en-US" sz="2200" b="1">
                <a:latin typeface="Open Sans" pitchFamily="-84" charset="0"/>
                <a:ea typeface="ＭＳ Ｐゴシック" panose="020B0600070205080204" pitchFamily="34" charset="-128"/>
              </a:rPr>
              <a:t>Augmented reality </a:t>
            </a:r>
            <a:r>
              <a:rPr lang="en-US" altLang="en-US" sz="2200">
                <a:latin typeface="Open Sans" pitchFamily="-84" charset="0"/>
                <a:ea typeface="ＭＳ Ｐゴシック" panose="020B0600070205080204" pitchFamily="34" charset="-128"/>
              </a:rPr>
              <a:t>was mostly experimented with in medicine, where virtual objects e.g. X-Rays and scans were overlaid on part of a patient’s body to aid the physician’s understanding of what is being examined or operated on.</a:t>
            </a:r>
          </a:p>
          <a:p>
            <a:pPr algn="just"/>
            <a:r>
              <a:rPr lang="en-US" altLang="en-US" sz="2200" b="1">
                <a:latin typeface="Open Sans" pitchFamily="-84" charset="0"/>
                <a:ea typeface="ＭＳ Ｐゴシック" panose="020B0600070205080204" pitchFamily="34" charset="-128"/>
              </a:rPr>
              <a:t>Another approach </a:t>
            </a:r>
            <a:r>
              <a:rPr lang="en-US" altLang="en-US" sz="2200">
                <a:latin typeface="Open Sans" pitchFamily="-84" charset="0"/>
                <a:ea typeface="ＭＳ Ｐゴシック" panose="020B0600070205080204" pitchFamily="34" charset="-128"/>
              </a:rPr>
              <a:t>is to augment everyday graphical representations, e.g. maps with additional dynamic information. </a:t>
            </a:r>
          </a:p>
          <a:p>
            <a:pPr algn="just"/>
            <a:r>
              <a:rPr lang="en-US" altLang="en-US" sz="2200" b="1">
                <a:latin typeface="Open Sans" pitchFamily="-84" charset="0"/>
                <a:ea typeface="ＭＳ Ｐゴシック" panose="020B0600070205080204" pitchFamily="34" charset="-128"/>
              </a:rPr>
              <a:t>An illustrative application </a:t>
            </a:r>
            <a:r>
              <a:rPr lang="en-US" altLang="en-US" sz="2200">
                <a:latin typeface="Open Sans" pitchFamily="-84" charset="0"/>
                <a:ea typeface="ＭＳ Ｐゴシック" panose="020B0600070205080204" pitchFamily="34" charset="-128"/>
              </a:rPr>
              <a:t>is the augmentation of paper-based maps with photograph and video footage to enable emergency workers to assess the effects of flooding and traffic. (Reitmayr et al, 2005)</a:t>
            </a:r>
          </a:p>
          <a:p>
            <a:pPr algn="just"/>
            <a:r>
              <a:rPr lang="en-US" altLang="en-US" sz="2200">
                <a:latin typeface="Open Sans" pitchFamily="-84" charset="0"/>
                <a:ea typeface="ＭＳ Ｐゴシック" panose="020B0600070205080204" pitchFamily="34" charset="-128"/>
              </a:rPr>
              <a:t>Augmented reality has also been developed for smartphone apps to aid people walking in a city or town.</a:t>
            </a:r>
          </a:p>
        </p:txBody>
      </p:sp>
      <p:sp>
        <p:nvSpPr>
          <p:cNvPr id="38916" name="TextBox 4">
            <a:extLst>
              <a:ext uri="{FF2B5EF4-FFF2-40B4-BE49-F238E27FC236}">
                <a16:creationId xmlns:a16="http://schemas.microsoft.com/office/drawing/2014/main" id="{8C2AD153-EEC1-D712-BEF5-3BFB5F3F5448}"/>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Content Placeholder 2">
            <a:extLst>
              <a:ext uri="{FF2B5EF4-FFF2-40B4-BE49-F238E27FC236}">
                <a16:creationId xmlns:a16="http://schemas.microsoft.com/office/drawing/2014/main" id="{010B8892-A419-8E84-AC40-0BB86929CF6C}"/>
              </a:ext>
            </a:extLst>
          </p:cNvPr>
          <p:cNvSpPr>
            <a:spLocks noGrp="1"/>
          </p:cNvSpPr>
          <p:nvPr>
            <p:ph idx="1"/>
          </p:nvPr>
        </p:nvSpPr>
        <p:spPr>
          <a:xfrm>
            <a:off x="1684338" y="1931988"/>
            <a:ext cx="7793037" cy="4697412"/>
          </a:xfrm>
        </p:spPr>
        <p:txBody>
          <a:bodyPr/>
          <a:lstStyle/>
          <a:p>
            <a:pPr algn="just" eaLnBrk="1" hangingPunct="1"/>
            <a:r>
              <a:rPr lang="en-US" altLang="zh-TW" sz="2600" b="1">
                <a:latin typeface="Open Sans" pitchFamily="-84" charset="0"/>
                <a:ea typeface="ＭＳ Ｐゴシック" panose="020B0600070205080204" pitchFamily="34" charset="-128"/>
              </a:rPr>
              <a:t>Until the mid-1990s </a:t>
            </a:r>
            <a:r>
              <a:rPr lang="en-US" altLang="zh-TW" sz="2600">
                <a:latin typeface="Open Sans" pitchFamily="-84" charset="0"/>
                <a:ea typeface="ＭＳ Ｐゴシック" panose="020B0600070205080204" pitchFamily="34" charset="-128"/>
              </a:rPr>
              <a:t>, interaction designers developing efficient and effective user interfaces for </a:t>
            </a:r>
            <a:r>
              <a:rPr lang="en-US" altLang="zh-TW" sz="2600" b="1">
                <a:latin typeface="Open Sans" pitchFamily="-84" charset="0"/>
                <a:ea typeface="ＭＳ Ｐゴシック" panose="020B0600070205080204" pitchFamily="34" charset="-128"/>
              </a:rPr>
              <a:t>desktop computers </a:t>
            </a:r>
            <a:r>
              <a:rPr lang="en-US" altLang="zh-TW" sz="2600">
                <a:latin typeface="Open Sans" pitchFamily="-84" charset="0"/>
                <a:ea typeface="ＭＳ Ｐゴシック" panose="020B0600070205080204" pitchFamily="34" charset="-128"/>
              </a:rPr>
              <a:t>aimed at the single user.</a:t>
            </a:r>
          </a:p>
          <a:p>
            <a:pPr algn="just" eaLnBrk="1" hangingPunct="1"/>
            <a:r>
              <a:rPr lang="en-US" altLang="zh-TW" sz="2600" b="1">
                <a:latin typeface="Open Sans" pitchFamily="-84" charset="0"/>
                <a:ea typeface="ＭＳ Ｐゴシック" panose="020B0600070205080204" pitchFamily="34" charset="-128"/>
              </a:rPr>
              <a:t>Advances</a:t>
            </a:r>
            <a:r>
              <a:rPr lang="en-US" altLang="zh-TW" sz="2600">
                <a:latin typeface="Open Sans" pitchFamily="-84" charset="0"/>
                <a:ea typeface="ＭＳ Ｐゴシック" panose="020B0600070205080204" pitchFamily="34" charset="-128"/>
              </a:rPr>
              <a:t> in graphical interfaces, speech, gesture, and handwriting recognition, together with the arrival of the internet, cell phones, wireless networks, sensor technologies and assortment of other new technologies providing large and small displays, have changed the face of </a:t>
            </a:r>
            <a:r>
              <a:rPr lang="en-US" altLang="zh-TW" sz="2600" b="1">
                <a:latin typeface="Open Sans" pitchFamily="-84" charset="0"/>
                <a:ea typeface="ＭＳ Ｐゴシック" panose="020B0600070205080204" pitchFamily="34" charset="-128"/>
              </a:rPr>
              <a:t>human-computer interaction</a:t>
            </a:r>
            <a:r>
              <a:rPr lang="en-US" altLang="zh-TW" sz="2600">
                <a:solidFill>
                  <a:schemeClr val="accent2"/>
                </a:solidFill>
                <a:latin typeface="Open Sans" pitchFamily="-84" charset="0"/>
                <a:ea typeface="ＭＳ Ｐゴシック" panose="020B0600070205080204" pitchFamily="34" charset="-128"/>
              </a:rPr>
              <a:t>.</a:t>
            </a:r>
            <a:endParaRPr lang="zh-TW" altLang="en-US" sz="2600">
              <a:solidFill>
                <a:schemeClr val="accent2"/>
              </a:solidFill>
              <a:latin typeface="Open Sans" pitchFamily="-84" charset="0"/>
              <a:ea typeface="ＭＳ Ｐゴシック" panose="020B0600070205080204" pitchFamily="34" charset="-128"/>
            </a:endParaRPr>
          </a:p>
          <a:p>
            <a:pPr algn="just" eaLnBrk="1" hangingPunct="1">
              <a:buFont typeface="Arial" panose="020B0604020202020204" pitchFamily="34" charset="0"/>
              <a:buNone/>
            </a:pPr>
            <a:endParaRPr lang="zh-TW" altLang="en-US">
              <a:latin typeface="Open Sans" pitchFamily="-84" charset="0"/>
              <a:ea typeface="ＭＳ Ｐゴシック" panose="020B0600070205080204" pitchFamily="34" charset="-128"/>
            </a:endParaRPr>
          </a:p>
        </p:txBody>
      </p:sp>
      <p:sp>
        <p:nvSpPr>
          <p:cNvPr id="7171" name="TextBox 4">
            <a:extLst>
              <a:ext uri="{FF2B5EF4-FFF2-40B4-BE49-F238E27FC236}">
                <a16:creationId xmlns:a16="http://schemas.microsoft.com/office/drawing/2014/main" id="{5CD68591-2191-B2CF-9D7A-B328EA3CA378}"/>
              </a:ext>
            </a:extLst>
          </p:cNvPr>
          <p:cNvSpPr txBox="1">
            <a:spLocks noChangeArrowheads="1"/>
          </p:cNvSpPr>
          <p:nvPr/>
        </p:nvSpPr>
        <p:spPr bwMode="auto">
          <a:xfrm>
            <a:off x="6340475" y="900113"/>
            <a:ext cx="3328988"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zh-TW" sz="3200" b="1">
                <a:latin typeface="Open Sans" pitchFamily="-84" charset="0"/>
              </a:rPr>
              <a:t>INTRODUCTION</a:t>
            </a:r>
            <a:endParaRPr lang="en-US" altLang="en-US" sz="3200" b="1">
              <a:latin typeface="Open Sans" pitchFamily="-8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a:extLst>
              <a:ext uri="{FF2B5EF4-FFF2-40B4-BE49-F238E27FC236}">
                <a16:creationId xmlns:a16="http://schemas.microsoft.com/office/drawing/2014/main" id="{632F8FA7-9B63-E658-67A0-265867083444}"/>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18. Wearables</a:t>
            </a:r>
          </a:p>
        </p:txBody>
      </p:sp>
      <p:sp>
        <p:nvSpPr>
          <p:cNvPr id="39939" name="Content Placeholder 2">
            <a:extLst>
              <a:ext uri="{FF2B5EF4-FFF2-40B4-BE49-F238E27FC236}">
                <a16:creationId xmlns:a16="http://schemas.microsoft.com/office/drawing/2014/main" id="{BEC291BF-4BCC-BBEA-15E5-2335C495C170}"/>
              </a:ext>
            </a:extLst>
          </p:cNvPr>
          <p:cNvSpPr>
            <a:spLocks noGrp="1"/>
          </p:cNvSpPr>
          <p:nvPr>
            <p:ph idx="1"/>
          </p:nvPr>
        </p:nvSpPr>
        <p:spPr>
          <a:xfrm>
            <a:off x="1436688" y="2586038"/>
            <a:ext cx="8651875" cy="3352800"/>
          </a:xfrm>
        </p:spPr>
        <p:txBody>
          <a:bodyPr/>
          <a:lstStyle/>
          <a:p>
            <a:pPr algn="just"/>
            <a:r>
              <a:rPr lang="en-US" altLang="en-US" sz="2200">
                <a:latin typeface="Open Sans" pitchFamily="-84" charset="0"/>
                <a:ea typeface="ＭＳ Ｐゴシック" panose="020B0600070205080204" pitchFamily="34" charset="-128"/>
              </a:rPr>
              <a:t>Since the early experimental days of wearable computing where Steve Mann(1997) donned head and eye cameras to enable him to record what he saw while also accessing digital information on the move.</a:t>
            </a:r>
          </a:p>
          <a:p>
            <a:pPr algn="just">
              <a:buFont typeface="Arial" panose="020B0604020202020204" pitchFamily="34" charset="0"/>
              <a:buNone/>
            </a:pPr>
            <a:endParaRPr lang="en-US" altLang="en-US" sz="2200">
              <a:latin typeface="Open Sans" pitchFamily="-84" charset="0"/>
              <a:ea typeface="ＭＳ Ｐゴシック" panose="020B0600070205080204" pitchFamily="34" charset="-128"/>
            </a:endParaRPr>
          </a:p>
          <a:p>
            <a:pPr algn="just"/>
            <a:r>
              <a:rPr lang="en-US" altLang="en-US" sz="2200">
                <a:latin typeface="Open Sans" pitchFamily="-84" charset="0"/>
                <a:ea typeface="ＭＳ Ｐゴシック" panose="020B0600070205080204" pitchFamily="34" charset="-128"/>
              </a:rPr>
              <a:t>New flexible display technologies, e-textiles, and physical programming ( e.g. Arduino) provide  opportunities for thinking about how to embed such technologies on people in the clothes they wear.</a:t>
            </a:r>
          </a:p>
        </p:txBody>
      </p:sp>
      <p:sp>
        <p:nvSpPr>
          <p:cNvPr id="39940" name="TextBox 4">
            <a:extLst>
              <a:ext uri="{FF2B5EF4-FFF2-40B4-BE49-F238E27FC236}">
                <a16:creationId xmlns:a16="http://schemas.microsoft.com/office/drawing/2014/main" id="{EF3428EA-66FF-966B-B00D-8778847D685C}"/>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a:extLst>
              <a:ext uri="{FF2B5EF4-FFF2-40B4-BE49-F238E27FC236}">
                <a16:creationId xmlns:a16="http://schemas.microsoft.com/office/drawing/2014/main" id="{CDC39D64-83A7-EB02-20FE-3D64579FFC2D}"/>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19. Robots</a:t>
            </a:r>
          </a:p>
        </p:txBody>
      </p:sp>
      <p:sp>
        <p:nvSpPr>
          <p:cNvPr id="40963" name="Content Placeholder 2">
            <a:extLst>
              <a:ext uri="{FF2B5EF4-FFF2-40B4-BE49-F238E27FC236}">
                <a16:creationId xmlns:a16="http://schemas.microsoft.com/office/drawing/2014/main" id="{5035165B-F101-AA72-F208-D66B0BFB443D}"/>
              </a:ext>
            </a:extLst>
          </p:cNvPr>
          <p:cNvSpPr>
            <a:spLocks noGrp="1"/>
          </p:cNvSpPr>
          <p:nvPr>
            <p:ph idx="1"/>
          </p:nvPr>
        </p:nvSpPr>
        <p:spPr>
          <a:xfrm>
            <a:off x="1436688" y="2586038"/>
            <a:ext cx="8651875" cy="3352800"/>
          </a:xfrm>
        </p:spPr>
        <p:txBody>
          <a:bodyPr/>
          <a:lstStyle/>
          <a:p>
            <a:pPr algn="just"/>
            <a:r>
              <a:rPr lang="en-US" altLang="en-US" sz="2200" b="1">
                <a:latin typeface="Open Sans" pitchFamily="-84" charset="0"/>
                <a:ea typeface="ＭＳ Ｐゴシック" panose="020B0600070205080204" pitchFamily="34" charset="-128"/>
              </a:rPr>
              <a:t>Robots</a:t>
            </a:r>
            <a:r>
              <a:rPr lang="en-US" altLang="en-US" sz="2200">
                <a:latin typeface="Open Sans" pitchFamily="-84" charset="0"/>
                <a:ea typeface="ＭＳ Ｐゴシック" panose="020B0600070205080204" pitchFamily="34" charset="-128"/>
              </a:rPr>
              <a:t> most notably as characters in science fiction movies, but also playing an important role as part of manufacturing assembly lines, as remote investigators of hazardous locations and as search and rescue helpers in disasters or far away-place.</a:t>
            </a:r>
          </a:p>
          <a:p>
            <a:pPr algn="just">
              <a:buFont typeface="Arial" panose="020B0604020202020204" pitchFamily="34" charset="0"/>
              <a:buNone/>
            </a:pPr>
            <a:endParaRPr lang="en-US" altLang="en-US" sz="2200">
              <a:latin typeface="Open Sans" pitchFamily="-84" charset="0"/>
              <a:ea typeface="ＭＳ Ｐゴシック" panose="020B0600070205080204" pitchFamily="34" charset="-128"/>
            </a:endParaRPr>
          </a:p>
          <a:p>
            <a:pPr algn="just"/>
            <a:r>
              <a:rPr lang="en-US" altLang="en-US" sz="2200" b="1">
                <a:latin typeface="Open Sans" pitchFamily="-84" charset="0"/>
                <a:ea typeface="ＭＳ Ｐゴシック" panose="020B0600070205080204" pitchFamily="34" charset="-128"/>
              </a:rPr>
              <a:t>Domestic robots </a:t>
            </a:r>
            <a:r>
              <a:rPr lang="en-US" altLang="en-US" sz="2200">
                <a:latin typeface="Open Sans" pitchFamily="-84" charset="0"/>
                <a:ea typeface="ＭＳ Ｐゴシック" panose="020B0600070205080204" pitchFamily="34" charset="-128"/>
              </a:rPr>
              <a:t>that help with the cleaning and gardening have become popular. Robots are also developed to help the elderly and disabled with certain activities, such as picking up objects and cooking meals.</a:t>
            </a:r>
          </a:p>
        </p:txBody>
      </p:sp>
      <p:sp>
        <p:nvSpPr>
          <p:cNvPr id="40964" name="TextBox 4">
            <a:extLst>
              <a:ext uri="{FF2B5EF4-FFF2-40B4-BE49-F238E27FC236}">
                <a16:creationId xmlns:a16="http://schemas.microsoft.com/office/drawing/2014/main" id="{5B19F3F4-A49D-71D8-E680-25F6B9EBD4C4}"/>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a:extLst>
              <a:ext uri="{FF2B5EF4-FFF2-40B4-BE49-F238E27FC236}">
                <a16:creationId xmlns:a16="http://schemas.microsoft.com/office/drawing/2014/main" id="{809E6316-BC13-C373-47C3-D8F885EA3E55}"/>
              </a:ext>
            </a:extLst>
          </p:cNvPr>
          <p:cNvSpPr>
            <a:spLocks noGrp="1"/>
          </p:cNvSpPr>
          <p:nvPr>
            <p:ph type="title"/>
          </p:nvPr>
        </p:nvSpPr>
        <p:spPr>
          <a:xfrm>
            <a:off x="1766888" y="1712913"/>
            <a:ext cx="7991475" cy="873125"/>
          </a:xfrm>
        </p:spPr>
        <p:txBody>
          <a:bodyPr/>
          <a:lstStyle/>
          <a:p>
            <a:r>
              <a:rPr lang="en-US" altLang="en-US">
                <a:latin typeface="Open Sans" pitchFamily="-84" charset="0"/>
                <a:ea typeface="ＭＳ Ｐゴシック" panose="020B0600070205080204" pitchFamily="34" charset="-128"/>
              </a:rPr>
              <a:t>20.  Brain-Computer</a:t>
            </a:r>
          </a:p>
        </p:txBody>
      </p:sp>
      <p:sp>
        <p:nvSpPr>
          <p:cNvPr id="41987" name="Content Placeholder 2">
            <a:extLst>
              <a:ext uri="{FF2B5EF4-FFF2-40B4-BE49-F238E27FC236}">
                <a16:creationId xmlns:a16="http://schemas.microsoft.com/office/drawing/2014/main" id="{C8106B22-3557-5752-9E3F-D64DBB7AB1C7}"/>
              </a:ext>
            </a:extLst>
          </p:cNvPr>
          <p:cNvSpPr>
            <a:spLocks noGrp="1"/>
          </p:cNvSpPr>
          <p:nvPr>
            <p:ph idx="1"/>
          </p:nvPr>
        </p:nvSpPr>
        <p:spPr>
          <a:xfrm>
            <a:off x="1436688" y="2586038"/>
            <a:ext cx="8651875" cy="3352800"/>
          </a:xfrm>
        </p:spPr>
        <p:txBody>
          <a:bodyPr/>
          <a:lstStyle/>
          <a:p>
            <a:pPr algn="just"/>
            <a:r>
              <a:rPr lang="en-US" altLang="en-US" sz="2200" b="1">
                <a:latin typeface="Open Sans" pitchFamily="-84" charset="0"/>
                <a:ea typeface="ＭＳ Ｐゴシック" panose="020B0600070205080204" pitchFamily="34" charset="-128"/>
              </a:rPr>
              <a:t>Brain-Computer Interfaces (BCI) </a:t>
            </a:r>
            <a:r>
              <a:rPr lang="en-US" altLang="en-US" sz="2200">
                <a:latin typeface="Open Sans" pitchFamily="-84" charset="0"/>
                <a:ea typeface="ＭＳ Ｐゴシック" panose="020B0600070205080204" pitchFamily="34" charset="-128"/>
              </a:rPr>
              <a:t>provide a communication pathway between a person’s brain waves and an external device such as a cursor on a screen or a tangible puck that moves via airflow).</a:t>
            </a:r>
          </a:p>
          <a:p>
            <a:pPr algn="just">
              <a:buFont typeface="Arial" panose="020B0604020202020204" pitchFamily="34" charset="0"/>
              <a:buNone/>
            </a:pPr>
            <a:endParaRPr lang="en-US" altLang="en-US" sz="2200">
              <a:latin typeface="Open Sans" pitchFamily="-84" charset="0"/>
              <a:ea typeface="ＭＳ Ｐゴシック" panose="020B0600070205080204" pitchFamily="34" charset="-128"/>
            </a:endParaRPr>
          </a:p>
          <a:p>
            <a:pPr algn="just"/>
            <a:r>
              <a:rPr lang="en-US" altLang="en-US" sz="2200">
                <a:latin typeface="Open Sans" pitchFamily="-84" charset="0"/>
                <a:ea typeface="ＭＳ Ｐゴシック" panose="020B0600070205080204" pitchFamily="34" charset="-128"/>
              </a:rPr>
              <a:t>The way BCIs works is through detecting changes in the neural functioning on the brain. </a:t>
            </a:r>
          </a:p>
          <a:p>
            <a:pPr algn="just">
              <a:buFont typeface="Arial" panose="020B0604020202020204" pitchFamily="34" charset="0"/>
              <a:buNone/>
            </a:pPr>
            <a:endParaRPr lang="en-US" altLang="en-US" sz="2200">
              <a:latin typeface="Open Sans" pitchFamily="-84" charset="0"/>
              <a:ea typeface="ＭＳ Ｐゴシック" panose="020B0600070205080204" pitchFamily="34" charset="-128"/>
            </a:endParaRPr>
          </a:p>
          <a:p>
            <a:pPr algn="just"/>
            <a:r>
              <a:rPr lang="en-US" altLang="en-US" sz="2200">
                <a:latin typeface="Open Sans" pitchFamily="-84" charset="0"/>
                <a:ea typeface="ＭＳ Ｐゴシック" panose="020B0600070205080204" pitchFamily="34" charset="-128"/>
              </a:rPr>
              <a:t>Brain-computer interfaces have also been developed to control various games. For example : Brainball </a:t>
            </a:r>
          </a:p>
        </p:txBody>
      </p:sp>
      <p:sp>
        <p:nvSpPr>
          <p:cNvPr id="41988" name="TextBox 4">
            <a:extLst>
              <a:ext uri="{FF2B5EF4-FFF2-40B4-BE49-F238E27FC236}">
                <a16:creationId xmlns:a16="http://schemas.microsoft.com/office/drawing/2014/main" id="{7C1F460F-C8B2-153F-8A99-52DB91396CF0}"/>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Content Placeholder 2">
            <a:extLst>
              <a:ext uri="{FF2B5EF4-FFF2-40B4-BE49-F238E27FC236}">
                <a16:creationId xmlns:a16="http://schemas.microsoft.com/office/drawing/2014/main" id="{54235317-C0A6-1FF9-E9DA-9587424E558D}"/>
              </a:ext>
            </a:extLst>
          </p:cNvPr>
          <p:cNvSpPr>
            <a:spLocks noGrp="1"/>
          </p:cNvSpPr>
          <p:nvPr>
            <p:ph idx="1"/>
          </p:nvPr>
        </p:nvSpPr>
        <p:spPr>
          <a:xfrm>
            <a:off x="1344613" y="1909763"/>
            <a:ext cx="8653462" cy="3352800"/>
          </a:xfrm>
        </p:spPr>
        <p:txBody>
          <a:bodyPr/>
          <a:lstStyle/>
          <a:p>
            <a:pPr algn="just"/>
            <a:r>
              <a:rPr lang="en-US" altLang="en-US" sz="2200" b="1">
                <a:latin typeface="Open Sans" pitchFamily="-84" charset="0"/>
                <a:ea typeface="ＭＳ Ｐゴシック" panose="020B0600070205080204" pitchFamily="34" charset="-128"/>
              </a:rPr>
              <a:t>A Natural User Interfaces (NUI) </a:t>
            </a:r>
            <a:r>
              <a:rPr lang="en-US" altLang="en-US" sz="2200">
                <a:latin typeface="Open Sans" pitchFamily="-84" charset="0"/>
                <a:ea typeface="ＭＳ Ｐゴシック" panose="020B0600070205080204" pitchFamily="34" charset="-128"/>
              </a:rPr>
              <a:t>is one that enables us to interact with a computer in the same ways we interact with the physical world, through using our voices, hands, and bodies.</a:t>
            </a:r>
          </a:p>
          <a:p>
            <a:pPr algn="just">
              <a:buFont typeface="Arial" panose="020B0604020202020204" pitchFamily="34" charset="0"/>
              <a:buNone/>
            </a:pPr>
            <a:endParaRPr lang="en-US" altLang="en-US" sz="2200">
              <a:latin typeface="Open Sans" pitchFamily="-84" charset="0"/>
              <a:ea typeface="ＭＳ Ｐゴシック" panose="020B0600070205080204" pitchFamily="34" charset="-128"/>
            </a:endParaRPr>
          </a:p>
          <a:p>
            <a:pPr algn="just"/>
            <a:r>
              <a:rPr lang="en-US" altLang="en-US" sz="2200">
                <a:latin typeface="Open Sans" pitchFamily="-84" charset="0"/>
                <a:ea typeface="ＭＳ Ｐゴシック" panose="020B0600070205080204" pitchFamily="34" charset="-128"/>
              </a:rPr>
              <a:t>Instead of using a keyboard and a mouse , a NUI allow us to speak to machines, stroke their surfaces, gesture at them in the air, dance on mats that detect our feet movements, smile at them to get a reaction, and so on.</a:t>
            </a:r>
          </a:p>
        </p:txBody>
      </p:sp>
      <p:sp>
        <p:nvSpPr>
          <p:cNvPr id="43011" name="TextBox 4">
            <a:extLst>
              <a:ext uri="{FF2B5EF4-FFF2-40B4-BE49-F238E27FC236}">
                <a16:creationId xmlns:a16="http://schemas.microsoft.com/office/drawing/2014/main" id="{35EA4CA8-F0D8-CC18-D6EA-3262167F7394}"/>
              </a:ext>
            </a:extLst>
          </p:cNvPr>
          <p:cNvSpPr txBox="1">
            <a:spLocks noChangeArrowheads="1"/>
          </p:cNvSpPr>
          <p:nvPr/>
        </p:nvSpPr>
        <p:spPr bwMode="auto">
          <a:xfrm>
            <a:off x="3694113" y="900113"/>
            <a:ext cx="6124575" cy="109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en-US" sz="3200" b="1">
                <a:latin typeface="Open Sans" pitchFamily="-84" charset="0"/>
              </a:rPr>
              <a:t>NATURAL USER INTERFACES</a:t>
            </a:r>
            <a:endParaRPr lang="id-ID" altLang="en-US" sz="3200" b="1">
              <a:latin typeface="Open Sans" pitchFamily="-84" charset="0"/>
            </a:endParaRPr>
          </a:p>
          <a:p>
            <a:pPr algn="r" eaLnBrk="1" hangingPunct="1">
              <a:spcBef>
                <a:spcPct val="0"/>
              </a:spcBef>
              <a:buFontTx/>
              <a:buNone/>
            </a:pPr>
            <a:r>
              <a:rPr lang="id-ID" altLang="en-US" sz="3200" b="1">
                <a:latin typeface="Open Sans" pitchFamily="-84" charset="0"/>
              </a:rPr>
              <a:t>AND BEYOND</a:t>
            </a:r>
            <a:endParaRPr lang="en-US" altLang="en-US" sz="3200" b="1">
              <a:latin typeface="Open Sans" pitchFamily="-84"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1" descr="Background 02.jpg">
            <a:extLst>
              <a:ext uri="{FF2B5EF4-FFF2-40B4-BE49-F238E27FC236}">
                <a16:creationId xmlns:a16="http://schemas.microsoft.com/office/drawing/2014/main" id="{6A95F0CF-7CAF-9297-651F-1860F926E55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87313"/>
            <a:ext cx="10683875" cy="755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5" name="Title 6">
            <a:extLst>
              <a:ext uri="{FF2B5EF4-FFF2-40B4-BE49-F238E27FC236}">
                <a16:creationId xmlns:a16="http://schemas.microsoft.com/office/drawing/2014/main" id="{3925FCC2-F7B1-E770-B02F-FC0DECC8CCE1}"/>
              </a:ext>
            </a:extLst>
          </p:cNvPr>
          <p:cNvSpPr txBox="1">
            <a:spLocks/>
          </p:cNvSpPr>
          <p:nvPr/>
        </p:nvSpPr>
        <p:spPr bwMode="auto">
          <a:xfrm>
            <a:off x="1779588" y="2089150"/>
            <a:ext cx="7631112" cy="547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4287" tIns="52144" rIns="104287" bIns="52144"/>
          <a:lstStyle>
            <a:lvl1pPr marL="185738" indent="-185738">
              <a:defRPr sz="2100">
                <a:solidFill>
                  <a:schemeClr val="tx1"/>
                </a:solidFill>
                <a:latin typeface="Calibri" panose="020F0502020204030204" pitchFamily="34" charset="0"/>
                <a:ea typeface="ＭＳ Ｐゴシック" panose="020B0600070205080204" pitchFamily="34" charset="-128"/>
              </a:defRPr>
            </a:lvl1pPr>
            <a:lvl2pPr>
              <a:defRPr sz="2100">
                <a:solidFill>
                  <a:schemeClr val="tx1"/>
                </a:solidFill>
                <a:latin typeface="Calibri" panose="020F0502020204030204" pitchFamily="34" charset="0"/>
                <a:ea typeface="ＭＳ Ｐゴシック" panose="020B0600070205080204" pitchFamily="34" charset="-128"/>
              </a:defRPr>
            </a:lvl2pPr>
            <a:lvl3pPr>
              <a:defRPr sz="2100">
                <a:solidFill>
                  <a:schemeClr val="tx1"/>
                </a:solidFill>
                <a:latin typeface="Calibri" panose="020F0502020204030204" pitchFamily="34" charset="0"/>
                <a:ea typeface="ＭＳ Ｐゴシック" panose="020B0600070205080204" pitchFamily="34" charset="-128"/>
              </a:defRPr>
            </a:lvl3pPr>
            <a:lvl4pPr>
              <a:defRPr sz="2100">
                <a:solidFill>
                  <a:schemeClr val="tx1"/>
                </a:solidFill>
                <a:latin typeface="Calibri" panose="020F0502020204030204" pitchFamily="34" charset="0"/>
                <a:ea typeface="ＭＳ Ｐゴシック" panose="020B0600070205080204" pitchFamily="34" charset="-128"/>
              </a:defRPr>
            </a:lvl4pPr>
            <a:lvl5pPr>
              <a:defRPr sz="2100">
                <a:solidFill>
                  <a:schemeClr val="tx1"/>
                </a:solidFill>
                <a:latin typeface="Calibri" panose="020F0502020204030204" pitchFamily="34" charset="0"/>
                <a:ea typeface="ＭＳ Ｐゴシック" panose="020B0600070205080204" pitchFamily="34" charset="-128"/>
              </a:defRPr>
            </a:lvl5pPr>
            <a:lvl6pPr marL="2541588" indent="-255588"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6pPr>
            <a:lvl7pPr marL="2998788" indent="-255588"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7pPr>
            <a:lvl8pPr marL="3455988" indent="-255588"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8pPr>
            <a:lvl9pPr marL="3913188" indent="-255588" defTabSz="520700" eaLnBrk="0" fontAlgn="base" hangingPunct="0">
              <a:spcBef>
                <a:spcPct val="0"/>
              </a:spcBef>
              <a:spcAft>
                <a:spcPct val="0"/>
              </a:spcAft>
              <a:defRPr sz="2100">
                <a:solidFill>
                  <a:schemeClr val="tx1"/>
                </a:solidFill>
                <a:latin typeface="Calibri" panose="020F0502020204030204" pitchFamily="34" charset="0"/>
                <a:ea typeface="ＭＳ Ｐゴシック" panose="020B0600070205080204" pitchFamily="34" charset="-128"/>
              </a:defRPr>
            </a:lvl9pPr>
          </a:lstStyle>
          <a:p>
            <a:pPr eaLnBrk="1" hangingPunct="1">
              <a:buFont typeface="Arial" panose="020B0604020202020204" pitchFamily="34" charset="0"/>
              <a:buChar char="•"/>
            </a:pPr>
            <a:r>
              <a:rPr lang="id-ID" altLang="en-US" sz="2400">
                <a:latin typeface="Open Sans" pitchFamily="-84" charset="0"/>
              </a:rPr>
              <a:t>Interaction Design 5th Edition 2019, Chapter 7</a:t>
            </a:r>
          </a:p>
          <a:p>
            <a:pPr eaLnBrk="1" hangingPunct="1">
              <a:buFont typeface="Arial" panose="020B0604020202020204" pitchFamily="34" charset="0"/>
              <a:buChar char="•"/>
            </a:pPr>
            <a:r>
              <a:rPr lang="en-AU" altLang="en-US" sz="2400">
                <a:latin typeface="Open Sans" pitchFamily="-84" charset="0"/>
                <a:hlinkClick r:id="rId3"/>
              </a:rPr>
              <a:t>http://desarrolloweb.dlsi.ua.es/cursos/2015/hci/user-interface-design</a:t>
            </a:r>
            <a:endParaRPr lang="id-ID" altLang="en-US" sz="2400">
              <a:latin typeface="Open Sans" pitchFamily="-84" charset="0"/>
            </a:endParaRPr>
          </a:p>
          <a:p>
            <a:pPr eaLnBrk="1" hangingPunct="1">
              <a:buFont typeface="Arial" panose="020B0604020202020204" pitchFamily="34" charset="0"/>
              <a:buChar char="•"/>
            </a:pPr>
            <a:r>
              <a:rPr lang="en-AU" altLang="en-US" sz="2400">
                <a:latin typeface="Open Sans" pitchFamily="-84" charset="0"/>
                <a:hlinkClick r:id="rId4"/>
              </a:rPr>
              <a:t>http://www.cse.chalmers.se/research/group/idc/ituniv/kurser/07/mdi/pdf%20files/Chapter_6.pdf</a:t>
            </a:r>
            <a:endParaRPr lang="id-ID" altLang="en-US" sz="2400">
              <a:latin typeface="Open Sans" pitchFamily="-84" charset="0"/>
            </a:endParaRPr>
          </a:p>
          <a:p>
            <a:pPr eaLnBrk="1" hangingPunct="1">
              <a:buFont typeface="Arial" panose="020B0604020202020204" pitchFamily="34" charset="0"/>
              <a:buChar char="•"/>
            </a:pPr>
            <a:endParaRPr lang="en-AU" altLang="en-US" sz="2400">
              <a:latin typeface="Open Sans" pitchFamily="-84" charset="0"/>
            </a:endParaRPr>
          </a:p>
          <a:p>
            <a:pPr eaLnBrk="1" hangingPunct="1">
              <a:buFont typeface="Arial" panose="020B0604020202020204" pitchFamily="34" charset="0"/>
              <a:buChar char="•"/>
            </a:pPr>
            <a:endParaRPr lang="en-US" altLang="en-US" sz="2400"/>
          </a:p>
        </p:txBody>
      </p:sp>
      <p:sp>
        <p:nvSpPr>
          <p:cNvPr id="44036" name="TextBox 4">
            <a:extLst>
              <a:ext uri="{FF2B5EF4-FFF2-40B4-BE49-F238E27FC236}">
                <a16:creationId xmlns:a16="http://schemas.microsoft.com/office/drawing/2014/main" id="{970221AE-6478-A775-F486-B17D9C328AD6}"/>
              </a:ext>
            </a:extLst>
          </p:cNvPr>
          <p:cNvSpPr txBox="1">
            <a:spLocks noChangeArrowheads="1"/>
          </p:cNvSpPr>
          <p:nvPr/>
        </p:nvSpPr>
        <p:spPr bwMode="auto">
          <a:xfrm>
            <a:off x="6692900" y="666750"/>
            <a:ext cx="3273425"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4600" b="1"/>
              <a:t>REFERENCES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8D78C941-4C63-6BF0-3632-FC5D16AA51DC}"/>
              </a:ext>
            </a:extLst>
          </p:cNvPr>
          <p:cNvSpPr>
            <a:spLocks noGrp="1"/>
          </p:cNvSpPr>
          <p:nvPr>
            <p:ph type="title"/>
          </p:nvPr>
        </p:nvSpPr>
        <p:spPr>
          <a:xfrm>
            <a:off x="1766888" y="1835150"/>
            <a:ext cx="7991475" cy="874713"/>
          </a:xfrm>
        </p:spPr>
        <p:txBody>
          <a:bodyPr/>
          <a:lstStyle/>
          <a:p>
            <a:r>
              <a:rPr lang="en-US" altLang="en-US">
                <a:latin typeface="Open Sans" pitchFamily="-84" charset="0"/>
                <a:ea typeface="ＭＳ Ｐゴシック" panose="020B0600070205080204" pitchFamily="34" charset="-128"/>
              </a:rPr>
              <a:t>1. Command</a:t>
            </a:r>
            <a:r>
              <a:rPr lang="id-ID" altLang="en-US">
                <a:latin typeface="Open Sans" pitchFamily="-84" charset="0"/>
                <a:ea typeface="ＭＳ Ｐゴシック" panose="020B0600070205080204" pitchFamily="34" charset="-128"/>
              </a:rPr>
              <a:t> Line Interfaces</a:t>
            </a:r>
            <a:endParaRPr lang="en-US" altLang="en-US">
              <a:latin typeface="Open Sans" pitchFamily="-84" charset="0"/>
              <a:ea typeface="ＭＳ Ｐゴシック" panose="020B0600070205080204" pitchFamily="34" charset="-128"/>
            </a:endParaRPr>
          </a:p>
        </p:txBody>
      </p:sp>
      <p:sp>
        <p:nvSpPr>
          <p:cNvPr id="8195" name="Content Placeholder 2">
            <a:extLst>
              <a:ext uri="{FF2B5EF4-FFF2-40B4-BE49-F238E27FC236}">
                <a16:creationId xmlns:a16="http://schemas.microsoft.com/office/drawing/2014/main" id="{436C4F93-9A96-8492-4D27-9AC62A2542D1}"/>
              </a:ext>
            </a:extLst>
          </p:cNvPr>
          <p:cNvSpPr>
            <a:spLocks noGrp="1"/>
          </p:cNvSpPr>
          <p:nvPr>
            <p:ph idx="1"/>
          </p:nvPr>
        </p:nvSpPr>
        <p:spPr>
          <a:xfrm>
            <a:off x="1766888" y="2709863"/>
            <a:ext cx="7991475" cy="4315970"/>
          </a:xfrm>
        </p:spPr>
        <p:txBody>
          <a:bodyPr/>
          <a:lstStyle/>
          <a:p>
            <a:pPr algn="just"/>
            <a:r>
              <a:rPr lang="en-US" altLang="en-US" sz="2600" dirty="0">
                <a:latin typeface="Open Sans" pitchFamily="-84" charset="0"/>
                <a:ea typeface="ＭＳ Ｐゴシック" panose="020B0600070205080204" pitchFamily="34" charset="-128"/>
              </a:rPr>
              <a:t>The user type in command that were typically abbreviations (</a:t>
            </a:r>
            <a:r>
              <a:rPr lang="en-US" altLang="en-US" sz="2600" dirty="0" err="1">
                <a:latin typeface="Open Sans" pitchFamily="-84" charset="0"/>
                <a:ea typeface="ＭＳ Ｐゴシック" panose="020B0600070205080204" pitchFamily="34" charset="-128"/>
              </a:rPr>
              <a:t>e.g.Is</a:t>
            </a:r>
            <a:r>
              <a:rPr lang="en-US" altLang="en-US" sz="2600" dirty="0">
                <a:latin typeface="Open Sans" pitchFamily="-84" charset="0"/>
                <a:ea typeface="ＭＳ Ｐゴシック" panose="020B0600070205080204" pitchFamily="34" charset="-128"/>
              </a:rPr>
              <a:t>) at the prompt symbol appearing on the computer display</a:t>
            </a:r>
          </a:p>
          <a:p>
            <a:pPr algn="just"/>
            <a:r>
              <a:rPr lang="en-US" altLang="en-US" sz="2600" dirty="0">
                <a:latin typeface="Open Sans" pitchFamily="-84" charset="0"/>
                <a:ea typeface="ＭＳ Ｐゴシック" panose="020B0600070205080204" pitchFamily="34" charset="-128"/>
              </a:rPr>
              <a:t>Another way is pressing certain combination of keys (e.g. </a:t>
            </a:r>
            <a:r>
              <a:rPr lang="en-US" altLang="en-US" sz="2600" dirty="0" err="1">
                <a:latin typeface="Open Sans" pitchFamily="-84" charset="0"/>
                <a:ea typeface="ＭＳ Ｐゴシック" panose="020B0600070205080204" pitchFamily="34" charset="-128"/>
              </a:rPr>
              <a:t>Shift+Alt+Ctrl</a:t>
            </a:r>
            <a:r>
              <a:rPr lang="en-US" altLang="en-US" sz="2600" dirty="0">
                <a:latin typeface="Open Sans" pitchFamily="-84" charset="0"/>
                <a:ea typeface="ＭＳ Ｐゴシック" panose="020B0600070205080204" pitchFamily="34" charset="-128"/>
              </a:rPr>
              <a:t>)</a:t>
            </a:r>
          </a:p>
          <a:p>
            <a:pPr algn="just"/>
            <a:r>
              <a:rPr lang="en-US" altLang="en-US" sz="2600" dirty="0">
                <a:latin typeface="Open Sans" pitchFamily="-84" charset="0"/>
                <a:ea typeface="ＭＳ Ｐゴシック" panose="020B0600070205080204" pitchFamily="34" charset="-128"/>
              </a:rPr>
              <a:t>Some commands are fixed part of the keyboard</a:t>
            </a:r>
          </a:p>
          <a:p>
            <a:pPr algn="just">
              <a:buFont typeface="Arial" panose="020B0604020202020204" pitchFamily="34" charset="0"/>
              <a:buNone/>
            </a:pPr>
            <a:r>
              <a:rPr lang="en-US" altLang="en-US" sz="2600" dirty="0">
                <a:latin typeface="Open Sans" pitchFamily="-84" charset="0"/>
                <a:ea typeface="ＭＳ Ｐゴシック" panose="020B0600070205080204" pitchFamily="34" charset="-128"/>
              </a:rPr>
              <a:t>  ( e.g. delete, enter, and undo)</a:t>
            </a:r>
          </a:p>
          <a:p>
            <a:pPr algn="just"/>
            <a:r>
              <a:rPr lang="en-US" altLang="en-US" sz="2600" dirty="0">
                <a:latin typeface="Open Sans" pitchFamily="-84" charset="0"/>
                <a:ea typeface="ＭＳ Ｐゴシック" panose="020B0600070205080204" pitchFamily="34" charset="-128"/>
              </a:rPr>
              <a:t>Other function </a:t>
            </a:r>
            <a:r>
              <a:rPr lang="en-US" altLang="en-US" sz="2600" dirty="0">
                <a:highlight>
                  <a:srgbClr val="FFFF00"/>
                </a:highlight>
                <a:latin typeface="Open Sans" pitchFamily="-84" charset="0"/>
                <a:ea typeface="ＭＳ Ｐゴシック" panose="020B0600070205080204" pitchFamily="34" charset="-128"/>
              </a:rPr>
              <a:t>can be programmed by user </a:t>
            </a:r>
            <a:r>
              <a:rPr lang="en-US" altLang="en-US" sz="2600" dirty="0">
                <a:latin typeface="Open Sans" pitchFamily="-84" charset="0"/>
                <a:ea typeface="ＭＳ Ｐゴシック" panose="020B0600070205080204" pitchFamily="34" charset="-128"/>
              </a:rPr>
              <a:t>as specific commands ( e.g. F11 standing for print)</a:t>
            </a:r>
          </a:p>
        </p:txBody>
      </p:sp>
      <p:sp>
        <p:nvSpPr>
          <p:cNvPr id="8196" name="TextBox 4">
            <a:extLst>
              <a:ext uri="{FF2B5EF4-FFF2-40B4-BE49-F238E27FC236}">
                <a16:creationId xmlns:a16="http://schemas.microsoft.com/office/drawing/2014/main" id="{F18B216D-2D48-AFDC-1BB3-DCF9ADAAF5CC}"/>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01C9E1CB-06E0-18E1-C4D3-FF06EB6D1ECD}"/>
              </a:ext>
            </a:extLst>
          </p:cNvPr>
          <p:cNvSpPr>
            <a:spLocks noGrp="1"/>
          </p:cNvSpPr>
          <p:nvPr>
            <p:ph type="title"/>
          </p:nvPr>
        </p:nvSpPr>
        <p:spPr>
          <a:xfrm>
            <a:off x="1766888" y="1835150"/>
            <a:ext cx="7991475" cy="874713"/>
          </a:xfrm>
        </p:spPr>
        <p:txBody>
          <a:bodyPr/>
          <a:lstStyle/>
          <a:p>
            <a:r>
              <a:rPr lang="en-US" altLang="en-US" dirty="0">
                <a:latin typeface="Open Sans" pitchFamily="-84" charset="0"/>
                <a:ea typeface="ＭＳ Ｐゴシック" panose="020B0600070205080204" pitchFamily="34" charset="-128"/>
              </a:rPr>
              <a:t>2. GUI (</a:t>
            </a:r>
            <a:r>
              <a:rPr lang="en-ID" i="1" dirty="0"/>
              <a:t>Graphical User Interface)</a:t>
            </a:r>
            <a:endParaRPr lang="en-US" altLang="en-US" dirty="0">
              <a:latin typeface="Open Sans" pitchFamily="-84" charset="0"/>
              <a:ea typeface="ＭＳ Ｐゴシック" panose="020B0600070205080204" pitchFamily="34" charset="-128"/>
            </a:endParaRPr>
          </a:p>
        </p:txBody>
      </p:sp>
      <p:sp>
        <p:nvSpPr>
          <p:cNvPr id="3" name="Content Placeholder 2">
            <a:extLst>
              <a:ext uri="{FF2B5EF4-FFF2-40B4-BE49-F238E27FC236}">
                <a16:creationId xmlns:a16="http://schemas.microsoft.com/office/drawing/2014/main" id="{2E28DC2B-F265-5924-1A5E-75D0670CB77A}"/>
              </a:ext>
            </a:extLst>
          </p:cNvPr>
          <p:cNvSpPr>
            <a:spLocks noGrp="1"/>
          </p:cNvSpPr>
          <p:nvPr>
            <p:ph idx="1"/>
          </p:nvPr>
        </p:nvSpPr>
        <p:spPr>
          <a:xfrm>
            <a:off x="1766888" y="2709863"/>
            <a:ext cx="7991475" cy="3812858"/>
          </a:xfrm>
        </p:spPr>
        <p:txBody>
          <a:bodyPr/>
          <a:lstStyle/>
          <a:p>
            <a:pPr algn="just">
              <a:defRPr/>
            </a:pPr>
            <a:r>
              <a:rPr lang="en-US" sz="1800" dirty="0"/>
              <a:t>The original GUI was called a WIMP (windows, icons, menus, pointer)</a:t>
            </a:r>
            <a:r>
              <a:rPr lang="id-ID" sz="1800" dirty="0"/>
              <a:t>,</a:t>
            </a:r>
            <a:r>
              <a:rPr lang="en-US" sz="1800" dirty="0"/>
              <a:t> consisted of the following : </a:t>
            </a:r>
          </a:p>
          <a:p>
            <a:pPr marL="514350" indent="-514350" algn="just">
              <a:buFont typeface="+mj-lt"/>
              <a:buAutoNum type="arabicPeriod"/>
              <a:defRPr/>
            </a:pPr>
            <a:r>
              <a:rPr lang="en-US" sz="1800" dirty="0"/>
              <a:t>Windows </a:t>
            </a:r>
          </a:p>
          <a:p>
            <a:pPr marL="969963" lvl="1" indent="-514350" algn="just">
              <a:defRPr/>
            </a:pPr>
            <a:r>
              <a:rPr lang="en-US" sz="1800" dirty="0"/>
              <a:t>could be scrolled, stretched, overlapped, opened, closed, and moved around the screen using the mouse</a:t>
            </a:r>
          </a:p>
          <a:p>
            <a:pPr marL="514350" indent="-514350" algn="just">
              <a:buFont typeface="+mj-lt"/>
              <a:buAutoNum type="arabicPeriod"/>
              <a:defRPr/>
            </a:pPr>
            <a:r>
              <a:rPr lang="en-US" sz="1800" dirty="0"/>
              <a:t>Icons </a:t>
            </a:r>
          </a:p>
          <a:p>
            <a:pPr marL="969963" lvl="1" indent="-514350" algn="just">
              <a:defRPr/>
            </a:pPr>
            <a:r>
              <a:rPr lang="en-US" sz="1800" dirty="0"/>
              <a:t>Represent applications , objects, commands, and tools that were opened, or activated when clicked on.</a:t>
            </a:r>
          </a:p>
          <a:p>
            <a:pPr marL="514350" indent="-514350" algn="just">
              <a:buFont typeface="+mj-lt"/>
              <a:buAutoNum type="arabicPeriod"/>
              <a:defRPr/>
            </a:pPr>
            <a:r>
              <a:rPr lang="en-US" sz="1800" dirty="0"/>
              <a:t>Menus</a:t>
            </a:r>
          </a:p>
          <a:p>
            <a:pPr marL="969963" lvl="1" indent="-514350" algn="just">
              <a:defRPr/>
            </a:pPr>
            <a:r>
              <a:rPr lang="en-US" sz="1800" dirty="0"/>
              <a:t>Offering lists of options that could be scrolled through and selected in the way a menu is used  a restaurant.</a:t>
            </a:r>
          </a:p>
        </p:txBody>
      </p:sp>
      <p:sp>
        <p:nvSpPr>
          <p:cNvPr id="9220" name="TextBox 4">
            <a:extLst>
              <a:ext uri="{FF2B5EF4-FFF2-40B4-BE49-F238E27FC236}">
                <a16:creationId xmlns:a16="http://schemas.microsoft.com/office/drawing/2014/main" id="{C959013A-0B60-3091-8487-A75D48C47086}"/>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D5E4FBCA-9807-0E3D-7BC0-0DC233F4C220}"/>
              </a:ext>
            </a:extLst>
          </p:cNvPr>
          <p:cNvSpPr>
            <a:spLocks noGrp="1"/>
          </p:cNvSpPr>
          <p:nvPr>
            <p:ph type="title"/>
          </p:nvPr>
        </p:nvSpPr>
        <p:spPr>
          <a:xfrm>
            <a:off x="1573213" y="1712913"/>
            <a:ext cx="7991475" cy="874712"/>
          </a:xfrm>
        </p:spPr>
        <p:txBody>
          <a:bodyPr/>
          <a:lstStyle/>
          <a:p>
            <a:r>
              <a:rPr lang="en-US" altLang="en-US">
                <a:latin typeface="Open Sans" pitchFamily="-84" charset="0"/>
                <a:ea typeface="ＭＳ Ｐゴシック" panose="020B0600070205080204" pitchFamily="34" charset="-128"/>
              </a:rPr>
              <a:t>2. GUI</a:t>
            </a:r>
          </a:p>
        </p:txBody>
      </p:sp>
      <p:sp>
        <p:nvSpPr>
          <p:cNvPr id="3" name="Content Placeholder 2">
            <a:extLst>
              <a:ext uri="{FF2B5EF4-FFF2-40B4-BE49-F238E27FC236}">
                <a16:creationId xmlns:a16="http://schemas.microsoft.com/office/drawing/2014/main" id="{0B544030-F207-53B3-65AB-3D8FC22BEF56}"/>
              </a:ext>
            </a:extLst>
          </p:cNvPr>
          <p:cNvSpPr>
            <a:spLocks noGrp="1"/>
          </p:cNvSpPr>
          <p:nvPr>
            <p:ph idx="1"/>
          </p:nvPr>
        </p:nvSpPr>
        <p:spPr>
          <a:xfrm>
            <a:off x="1573213" y="2371725"/>
            <a:ext cx="8653462" cy="3690938"/>
          </a:xfrm>
        </p:spPr>
        <p:txBody>
          <a:bodyPr/>
          <a:lstStyle/>
          <a:p>
            <a:pPr>
              <a:defRPr/>
            </a:pPr>
            <a:r>
              <a:rPr lang="en-US" sz="2600" dirty="0"/>
              <a:t>The original GUI was called a WIMP (windows, icons, menus, pointer)</a:t>
            </a:r>
            <a:r>
              <a:rPr lang="id-ID" sz="2600" dirty="0"/>
              <a:t>,</a:t>
            </a:r>
            <a:r>
              <a:rPr lang="en-US" sz="2600" dirty="0"/>
              <a:t>consisted of the following : </a:t>
            </a:r>
          </a:p>
          <a:p>
            <a:pPr marL="514350" indent="-514350">
              <a:buFont typeface="+mj-lt"/>
              <a:buAutoNum type="arabicPeriod" startAt="4"/>
              <a:defRPr/>
            </a:pPr>
            <a:r>
              <a:rPr lang="en-US" sz="2600" dirty="0"/>
              <a:t>Pointing device </a:t>
            </a:r>
          </a:p>
          <a:p>
            <a:pPr marL="969963" lvl="1" indent="-514350">
              <a:defRPr/>
            </a:pPr>
            <a:r>
              <a:rPr lang="en-US" sz="2200" dirty="0"/>
              <a:t>A mouse controlling the cursor as a point of entry to the windows, menus, and icons on the screen.</a:t>
            </a:r>
          </a:p>
          <a:p>
            <a:pPr marL="514350" indent="-514350">
              <a:defRPr/>
            </a:pPr>
            <a:r>
              <a:rPr lang="en-US" sz="2600" dirty="0"/>
              <a:t>The first generation of WIMP interfaces was boxy in design (see figure </a:t>
            </a:r>
            <a:r>
              <a:rPr lang="id-ID" sz="2600" dirty="0"/>
              <a:t>0</a:t>
            </a:r>
            <a:r>
              <a:rPr lang="en-US" sz="2600" dirty="0"/>
              <a:t>6.</a:t>
            </a:r>
            <a:r>
              <a:rPr lang="id-ID" sz="2600" dirty="0"/>
              <a:t>0</a:t>
            </a:r>
            <a:r>
              <a:rPr lang="en-US" sz="2600" dirty="0"/>
              <a:t>1)</a:t>
            </a:r>
          </a:p>
        </p:txBody>
      </p:sp>
      <p:sp>
        <p:nvSpPr>
          <p:cNvPr id="10244" name="TextBox 4">
            <a:extLst>
              <a:ext uri="{FF2B5EF4-FFF2-40B4-BE49-F238E27FC236}">
                <a16:creationId xmlns:a16="http://schemas.microsoft.com/office/drawing/2014/main" id="{14B79255-2623-9A98-9BE6-0953E87EDC94}"/>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pic>
        <p:nvPicPr>
          <p:cNvPr id="10245" name="Picture 2">
            <a:extLst>
              <a:ext uri="{FF2B5EF4-FFF2-40B4-BE49-F238E27FC236}">
                <a16:creationId xmlns:a16="http://schemas.microsoft.com/office/drawing/2014/main" id="{8109A984-9826-ADCE-21B6-457D231E77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81688" y="4976813"/>
            <a:ext cx="3876675" cy="217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6" name="TextBox 5">
            <a:extLst>
              <a:ext uri="{FF2B5EF4-FFF2-40B4-BE49-F238E27FC236}">
                <a16:creationId xmlns:a16="http://schemas.microsoft.com/office/drawing/2014/main" id="{F01BC16A-2806-3002-CEEE-42E867DE7C0C}"/>
              </a:ext>
            </a:extLst>
          </p:cNvPr>
          <p:cNvSpPr txBox="1">
            <a:spLocks noChangeArrowheads="1"/>
          </p:cNvSpPr>
          <p:nvPr/>
        </p:nvSpPr>
        <p:spPr bwMode="auto">
          <a:xfrm>
            <a:off x="2917825" y="6408738"/>
            <a:ext cx="28448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r" eaLnBrk="1" hangingPunct="1">
              <a:spcBef>
                <a:spcPct val="0"/>
              </a:spcBef>
              <a:buFontTx/>
              <a:buNone/>
            </a:pPr>
            <a:r>
              <a:rPr lang="en-US" altLang="en-US" sz="1800"/>
              <a:t>Figure </a:t>
            </a:r>
            <a:r>
              <a:rPr lang="id-ID" altLang="en-US" sz="1800"/>
              <a:t>0</a:t>
            </a:r>
            <a:r>
              <a:rPr lang="en-US" altLang="en-US" sz="1800"/>
              <a:t>6.</a:t>
            </a:r>
            <a:r>
              <a:rPr lang="id-ID" altLang="en-US" sz="1800"/>
              <a:t>0</a:t>
            </a:r>
            <a:r>
              <a:rPr lang="en-US" altLang="en-US" sz="1800"/>
              <a:t>1 The First generation of WIMP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4906A5C-C23D-4C57-E3CA-7F8EAA75370A}"/>
              </a:ext>
            </a:extLst>
          </p:cNvPr>
          <p:cNvPicPr>
            <a:picLocks noChangeAspect="1"/>
          </p:cNvPicPr>
          <p:nvPr/>
        </p:nvPicPr>
        <p:blipFill rotWithShape="1">
          <a:blip r:embed="rId2"/>
          <a:srcRect r="19553"/>
          <a:stretch/>
        </p:blipFill>
        <p:spPr>
          <a:xfrm>
            <a:off x="1543521" y="763654"/>
            <a:ext cx="5992659" cy="5791702"/>
          </a:xfrm>
          <a:prstGeom prst="rect">
            <a:avLst/>
          </a:prstGeom>
        </p:spPr>
      </p:pic>
    </p:spTree>
    <p:extLst>
      <p:ext uri="{BB962C8B-B14F-4D97-AF65-F5344CB8AC3E}">
        <p14:creationId xmlns:p14="http://schemas.microsoft.com/office/powerpoint/2010/main" val="343547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a:extLst>
              <a:ext uri="{FF2B5EF4-FFF2-40B4-BE49-F238E27FC236}">
                <a16:creationId xmlns:a16="http://schemas.microsoft.com/office/drawing/2014/main" id="{56C7B186-E2CF-EB8F-4B5D-57D89430DF78}"/>
              </a:ext>
            </a:extLst>
          </p:cNvPr>
          <p:cNvSpPr>
            <a:spLocks noGrp="1"/>
          </p:cNvSpPr>
          <p:nvPr>
            <p:ph type="title"/>
          </p:nvPr>
        </p:nvSpPr>
        <p:spPr>
          <a:xfrm>
            <a:off x="1573213" y="1712913"/>
            <a:ext cx="7991475" cy="874712"/>
          </a:xfrm>
        </p:spPr>
        <p:txBody>
          <a:bodyPr/>
          <a:lstStyle/>
          <a:p>
            <a:r>
              <a:rPr lang="en-US" altLang="en-US" dirty="0">
                <a:latin typeface="Open Sans" pitchFamily="-84" charset="0"/>
                <a:ea typeface="ＭＳ Ｐゴシック" panose="020B0600070205080204" pitchFamily="34" charset="-128"/>
              </a:rPr>
              <a:t>2. GUI</a:t>
            </a:r>
          </a:p>
        </p:txBody>
      </p:sp>
      <p:sp>
        <p:nvSpPr>
          <p:cNvPr id="11268" name="TextBox 4">
            <a:extLst>
              <a:ext uri="{FF2B5EF4-FFF2-40B4-BE49-F238E27FC236}">
                <a16:creationId xmlns:a16="http://schemas.microsoft.com/office/drawing/2014/main" id="{DDF50172-4036-526C-9CE7-3FC42BE8D284}"/>
              </a:ext>
            </a:extLst>
          </p:cNvPr>
          <p:cNvSpPr txBox="1">
            <a:spLocks noChangeArrowheads="1"/>
          </p:cNvSpPr>
          <p:nvPr/>
        </p:nvSpPr>
        <p:spPr bwMode="auto">
          <a:xfrm>
            <a:off x="5762625" y="900113"/>
            <a:ext cx="3997325" cy="59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04287" tIns="52144" rIns="104287" bIns="52144">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3200" b="1">
                <a:latin typeface="Open Sans" pitchFamily="-84" charset="0"/>
              </a:rPr>
              <a:t>INTERFACE TYPES</a:t>
            </a:r>
          </a:p>
        </p:txBody>
      </p:sp>
      <p:pic>
        <p:nvPicPr>
          <p:cNvPr id="11269" name="Picture 1">
            <a:extLst>
              <a:ext uri="{FF2B5EF4-FFF2-40B4-BE49-F238E27FC236}">
                <a16:creationId xmlns:a16="http://schemas.microsoft.com/office/drawing/2014/main" id="{659A6F98-CA36-E487-BFE0-46FC742D1F9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06575" y="2525713"/>
            <a:ext cx="7524750" cy="279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0" name="TextBox 5">
            <a:extLst>
              <a:ext uri="{FF2B5EF4-FFF2-40B4-BE49-F238E27FC236}">
                <a16:creationId xmlns:a16="http://schemas.microsoft.com/office/drawing/2014/main" id="{0208DF9E-D426-CA17-07A0-303479D968D1}"/>
              </a:ext>
            </a:extLst>
          </p:cNvPr>
          <p:cNvSpPr txBox="1">
            <a:spLocks noChangeArrowheads="1"/>
          </p:cNvSpPr>
          <p:nvPr/>
        </p:nvSpPr>
        <p:spPr bwMode="auto">
          <a:xfrm>
            <a:off x="3298825" y="5316538"/>
            <a:ext cx="5202238"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6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7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5pPr>
            <a:lvl6pPr marL="25146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6pPr>
            <a:lvl7pPr marL="29718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7pPr>
            <a:lvl8pPr marL="34290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8pPr>
            <a:lvl9pPr marL="3886200" indent="-228600" defTabSz="520700" eaLnBrk="0" fontAlgn="base" hangingPunct="0">
              <a:spcBef>
                <a:spcPct val="20000"/>
              </a:spcBef>
              <a:spcAft>
                <a:spcPct val="0"/>
              </a:spcAft>
              <a:buFont typeface="Arial" panose="020B0604020202020204" pitchFamily="34" charset="0"/>
              <a:buChar char="»"/>
              <a:defRPr sz="23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0"/>
              </a:spcBef>
              <a:buFontTx/>
              <a:buNone/>
            </a:pPr>
            <a:r>
              <a:rPr lang="en-US" altLang="en-US" sz="1800"/>
              <a:t>Figure </a:t>
            </a:r>
            <a:r>
              <a:rPr lang="id-ID" altLang="en-US" sz="1800"/>
              <a:t>0</a:t>
            </a:r>
            <a:r>
              <a:rPr lang="en-US" altLang="en-US" sz="1800"/>
              <a:t>6.</a:t>
            </a:r>
            <a:r>
              <a:rPr lang="id-ID" altLang="en-US" sz="1800"/>
              <a:t>02</a:t>
            </a:r>
            <a:r>
              <a:rPr lang="en-US" altLang="en-US" sz="1800"/>
              <a:t> Simple smartwatch menus with one, two, or three option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777</TotalTime>
  <Words>3110</Words>
  <Application>Microsoft Office PowerPoint</Application>
  <PresentationFormat>Custom</PresentationFormat>
  <Paragraphs>212</Paragraphs>
  <Slides>44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Courier New</vt:lpstr>
      <vt:lpstr>Interstate</vt:lpstr>
      <vt:lpstr>Open Sans</vt:lpstr>
      <vt:lpstr>Wingdings</vt:lpstr>
      <vt:lpstr>Office Theme</vt:lpstr>
      <vt:lpstr>PowerPoint Presentation</vt:lpstr>
      <vt:lpstr>PowerPoint Presentation</vt:lpstr>
      <vt:lpstr>PowerPoint Presentation</vt:lpstr>
      <vt:lpstr>PowerPoint Presentation</vt:lpstr>
      <vt:lpstr>1. Command Line Interfaces</vt:lpstr>
      <vt:lpstr>2. GUI (Graphical User Interface)</vt:lpstr>
      <vt:lpstr>2. GUI</vt:lpstr>
      <vt:lpstr>PowerPoint Presentation</vt:lpstr>
      <vt:lpstr>2. GUI</vt:lpstr>
      <vt:lpstr>PowerPoint Presentation</vt:lpstr>
      <vt:lpstr>2. GUI</vt:lpstr>
      <vt:lpstr>2. GUI</vt:lpstr>
      <vt:lpstr>PowerPoint Presentation</vt:lpstr>
      <vt:lpstr>PowerPoint Presentation</vt:lpstr>
      <vt:lpstr>2. GUI</vt:lpstr>
      <vt:lpstr>2. GUI</vt:lpstr>
      <vt:lpstr>2. GUI</vt:lpstr>
      <vt:lpstr>2. GUI</vt:lpstr>
      <vt:lpstr>2. GUI</vt:lpstr>
      <vt:lpstr>2. GUI</vt:lpstr>
      <vt:lpstr>3. Multimedia</vt:lpstr>
      <vt:lpstr>4. Virtual Reality</vt:lpstr>
      <vt:lpstr>4. Virtual Reality</vt:lpstr>
      <vt:lpstr>4. Virtual Reality</vt:lpstr>
      <vt:lpstr>5. Information Visualization</vt:lpstr>
      <vt:lpstr>5. Information Visualization</vt:lpstr>
      <vt:lpstr>5. Information Visualization</vt:lpstr>
      <vt:lpstr>6. Web</vt:lpstr>
      <vt:lpstr>7. Consumer Electronics and Appliances</vt:lpstr>
      <vt:lpstr>8. Mobile </vt:lpstr>
      <vt:lpstr>9. Speech</vt:lpstr>
      <vt:lpstr>10. Pen</vt:lpstr>
      <vt:lpstr>11. Touch </vt:lpstr>
      <vt:lpstr>12. Air-based Gestures </vt:lpstr>
      <vt:lpstr>13. Haptic </vt:lpstr>
      <vt:lpstr>14. Multimodal</vt:lpstr>
      <vt:lpstr>15. Shareable</vt:lpstr>
      <vt:lpstr>16. Tangible</vt:lpstr>
      <vt:lpstr>17. Augmented and Mixed Reality</vt:lpstr>
      <vt:lpstr>18. Wearables</vt:lpstr>
      <vt:lpstr>19. Robots</vt:lpstr>
      <vt:lpstr>20.  Brain-Computer</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danton sihombing</dc:creator>
  <cp:lastModifiedBy>Rida Zuraida</cp:lastModifiedBy>
  <cp:revision>135</cp:revision>
  <dcterms:created xsi:type="dcterms:W3CDTF">2014-08-20T01:28:25Z</dcterms:created>
  <dcterms:modified xsi:type="dcterms:W3CDTF">2023-03-20T01:58:27Z</dcterms:modified>
</cp:coreProperties>
</file>

<file path=docProps/thumbnail.jpeg>
</file>